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3.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60" r:id="rId4"/>
    <p:sldMasterId id="2147483670" r:id="rId5"/>
    <p:sldMasterId id="2147483678" r:id="rId6"/>
    <p:sldMasterId id="2147483683" r:id="rId7"/>
  </p:sldMasterIdLst>
  <p:notesMasterIdLst>
    <p:notesMasterId r:id="rId13"/>
  </p:notesMasterIdLst>
  <p:sldIdLst>
    <p:sldId id="2147475862" r:id="rId8"/>
    <p:sldId id="2147475863" r:id="rId9"/>
    <p:sldId id="2147475864" r:id="rId10"/>
    <p:sldId id="2147475866" r:id="rId11"/>
    <p:sldId id="2147475865" r:id="rId12"/>
  </p:sldIdLst>
  <p:sldSz cx="12239625" cy="684053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BFB89F0F-352F-45CC-94A8-856FBD615E46}">
          <p14:sldIdLst>
            <p14:sldId id="2147475862"/>
            <p14:sldId id="2147475863"/>
            <p14:sldId id="2147475864"/>
            <p14:sldId id="2147475866"/>
            <p14:sldId id="2147475865"/>
          </p14:sldIdLst>
        </p14:section>
      </p14:sectionLst>
    </p:ext>
    <p:ext uri="{EFAFB233-063F-42B5-8137-9DF3F51BA10A}">
      <p15:sldGuideLst xmlns:p15="http://schemas.microsoft.com/office/powerpoint/2012/main">
        <p15:guide id="1" orient="horz" pos="3855" userDrawn="1">
          <p15:clr>
            <a:srgbClr val="A4A3A4"/>
          </p15:clr>
        </p15:guide>
        <p15:guide id="2" pos="3855"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DB08110-5FD5-839B-1E91-74E0EDA3EB93}" name="Regele, Marco" initials="MRE" userId="Regele, Marco" providerId="None"/>
  <p188:author id="{1CC24822-6C7F-B916-4472-08AF5D3C2F71}" name="Haas, Moritz" initials="MOH" userId="Haas, Moritz" providerId="None"/>
  <p188:author id="{362A085C-0210-2F18-2BFD-C25EF57ED258}" name="Haas, Moritz" initials="HM" userId="S::mhaas@inneo.com::ef6ea7fd-dd59-4166-ac0f-c7947a30c532" providerId="AD"/>
  <p188:author id="{D7B98EA4-C24D-FC20-DD22-9FF9BE93B291}" name="Ehrenstein, Jörg" initials="EJ" userId="S::JEhrenstein@inneo.com::45a09468-e23b-418d-b794-2de7c8140828" providerId="AD"/>
  <p188:author id="{1DCAEDA8-F011-2A35-4A43-CFD0CF16AE57}" name="Hennig, Martin" initials="MH" userId="S::mhennig@inneo.com::1930c7c8-3458-4602-8e32-f68abad1a7e1" providerId="AD"/>
  <p188:author id="{8A09DBB1-68C5-CCBD-BC53-9C31646D9D42}" name="Kurz, Stephan" initials="SK" userId="S::skurz@inneo.com::52d99b77-97e3-4835-960b-ac36fd7b623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5284"/>
    <a:srgbClr val="094773"/>
    <a:srgbClr val="0C5283"/>
    <a:srgbClr val="CED3D9"/>
    <a:srgbClr val="CC9900"/>
    <a:srgbClr val="FE22E4"/>
    <a:srgbClr val="919BA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390" autoAdjust="0"/>
    <p:restoredTop sz="94667" autoAdjust="0"/>
  </p:normalViewPr>
  <p:slideViewPr>
    <p:cSldViewPr>
      <p:cViewPr varScale="1">
        <p:scale>
          <a:sx n="117" d="100"/>
          <a:sy n="117" d="100"/>
        </p:scale>
        <p:origin x="462" y="96"/>
      </p:cViewPr>
      <p:guideLst>
        <p:guide orient="horz" pos="3855"/>
        <p:guide pos="3855"/>
      </p:guideLst>
    </p:cSldViewPr>
  </p:slideViewPr>
  <p:outlineViewPr>
    <p:cViewPr>
      <p:scale>
        <a:sx n="33" d="100"/>
        <a:sy n="33" d="100"/>
      </p:scale>
      <p:origin x="0" y="0"/>
    </p:cViewPr>
  </p:outlineViewPr>
  <p:notesTextViewPr>
    <p:cViewPr>
      <p:scale>
        <a:sx n="3" d="2"/>
        <a:sy n="3" d="2"/>
      </p:scale>
      <p:origin x="0" y="-5"/>
    </p:cViewPr>
  </p:notesTextViewPr>
  <p:notesViewPr>
    <p:cSldViewPr showGuides="1">
      <p:cViewPr varScale="1">
        <p:scale>
          <a:sx n="92" d="100"/>
          <a:sy n="92" d="100"/>
        </p:scale>
        <p:origin x="4114" y="67"/>
      </p:cViewPr>
      <p:guideLst/>
    </p:cSldViewPr>
  </p:notesViewPr>
  <p:gridSpacing cx="180000" cy="1800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notesMaster" Target="notesMasters/notesMaster1.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3.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B552F5-E835-498A-9732-18A6DFCD2112}" type="datetimeFigureOut">
              <a:rPr lang="de-DE" smtClean="0"/>
              <a:t>18.08.2026</a:t>
            </a:fld>
            <a:endParaRPr lang="de-DE"/>
          </a:p>
        </p:txBody>
      </p:sp>
      <p:sp>
        <p:nvSpPr>
          <p:cNvPr id="4" name="Folienbildplatzhalter 3"/>
          <p:cNvSpPr>
            <a:spLocks noGrp="1" noRot="1" noChangeAspect="1"/>
          </p:cNvSpPr>
          <p:nvPr>
            <p:ph type="sldImg" idx="2"/>
          </p:nvPr>
        </p:nvSpPr>
        <p:spPr>
          <a:xfrm>
            <a:off x="668338" y="1143000"/>
            <a:ext cx="5521325"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521E1E-CC9C-4C42-B2CF-9E7D5DCB3A46}" type="slidenum">
              <a:rPr lang="de-DE" smtClean="0"/>
              <a:t>‹Nr.›</a:t>
            </a:fld>
            <a:endParaRPr lang="de-DE"/>
          </a:p>
        </p:txBody>
      </p:sp>
    </p:spTree>
    <p:extLst>
      <p:ext uri="{BB962C8B-B14F-4D97-AF65-F5344CB8AC3E}">
        <p14:creationId xmlns:p14="http://schemas.microsoft.com/office/powerpoint/2010/main" val="15551132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Hier Logo einfügen</a:t>
            </a:r>
          </a:p>
        </p:txBody>
      </p:sp>
      <p:sp>
        <p:nvSpPr>
          <p:cNvPr id="4" name="Foliennummernplatzhalter 3"/>
          <p:cNvSpPr>
            <a:spLocks noGrp="1"/>
          </p:cNvSpPr>
          <p:nvPr>
            <p:ph type="sldNum" sz="quarter" idx="5"/>
          </p:nvPr>
        </p:nvSpPr>
        <p:spPr/>
        <p:txBody>
          <a:bodyPr/>
          <a:lstStyle/>
          <a:p>
            <a:fld id="{99521E1E-CC9C-4C42-B2CF-9E7D5DCB3A46}" type="slidenum">
              <a:rPr lang="de-DE" smtClean="0"/>
              <a:t>1</a:t>
            </a:fld>
            <a:endParaRPr lang="de-DE"/>
          </a:p>
        </p:txBody>
      </p:sp>
    </p:spTree>
    <p:extLst>
      <p:ext uri="{BB962C8B-B14F-4D97-AF65-F5344CB8AC3E}">
        <p14:creationId xmlns:p14="http://schemas.microsoft.com/office/powerpoint/2010/main" val="42823496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3" Type="http://schemas.openxmlformats.org/officeDocument/2006/relationships/hyperlink" Target="https://www.inneo.de/" TargetMode="External"/><Relationship Id="rId2" Type="http://schemas.openxmlformats.org/officeDocument/2006/relationships/image" Target="../media/image5.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a:p>
        </p:txBody>
      </p:sp>
      <p:sp>
        <p:nvSpPr>
          <p:cNvPr id="3" name="Content Placeholder 2"/>
          <p:cNvSpPr>
            <a:spLocks noGrp="1"/>
          </p:cNvSpPr>
          <p:nvPr>
            <p:ph idx="1"/>
          </p:nvPr>
        </p:nvSpPr>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e Placeholder 3"/>
          <p:cNvSpPr>
            <a:spLocks noGrp="1"/>
          </p:cNvSpPr>
          <p:nvPr>
            <p:ph type="dt" sz="half" idx="10"/>
          </p:nvPr>
        </p:nvSpPr>
        <p:spPr/>
        <p:txBody>
          <a:bodyPr/>
          <a:lstStyle>
            <a:lvl1pPr>
              <a:defRPr>
                <a:solidFill>
                  <a:schemeClr val="tx1"/>
                </a:solidFill>
              </a:defRPr>
            </a:lvl1pPr>
          </a:lstStyle>
          <a:p>
            <a:fld id="{BA4D82A2-F37E-4587-AF68-F3BD7B17477C}" type="datetime1">
              <a:rPr lang="de-DE" smtClean="0"/>
              <a:t>18.08.2026</a:t>
            </a:fld>
            <a:endParaRPr lang="de-DE"/>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de-DE"/>
          </a:p>
        </p:txBody>
      </p:sp>
      <p:sp>
        <p:nvSpPr>
          <p:cNvPr id="6" name="Slide Number Placeholder 5"/>
          <p:cNvSpPr>
            <a:spLocks noGrp="1"/>
          </p:cNvSpPr>
          <p:nvPr>
            <p:ph type="sldNum" sz="quarter" idx="12"/>
          </p:nvPr>
        </p:nvSpPr>
        <p:spPr>
          <a:xfrm>
            <a:off x="10439812" y="6480270"/>
            <a:ext cx="1080675" cy="179999"/>
          </a:xfrm>
          <a:prstGeom prst="rect">
            <a:avLst/>
          </a:prstGeom>
        </p:spPr>
        <p:txBody>
          <a:bodyPr/>
          <a:lstStyle>
            <a:lvl1pPr>
              <a:defRPr>
                <a:solidFill>
                  <a:schemeClr val="tx1"/>
                </a:solidFill>
              </a:defRPr>
            </a:lvl1pPr>
          </a:lstStyle>
          <a:p>
            <a:fld id="{C2472839-19B0-485B-8344-877C9874B623}" type="slidenum">
              <a:rPr lang="de-DE" smtClean="0"/>
              <a:pPr/>
              <a:t>‹Nr.›</a:t>
            </a:fld>
            <a:endParaRPr lang="de-DE"/>
          </a:p>
        </p:txBody>
      </p:sp>
    </p:spTree>
    <p:extLst>
      <p:ext uri="{BB962C8B-B14F-4D97-AF65-F5344CB8AC3E}">
        <p14:creationId xmlns:p14="http://schemas.microsoft.com/office/powerpoint/2010/main" val="537509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dirty="0"/>
              <a:t>Mastertitelformat bearbeiten</a:t>
            </a:r>
            <a:endParaRPr lang="en-US" dirty="0"/>
          </a:p>
        </p:txBody>
      </p:sp>
      <p:sp>
        <p:nvSpPr>
          <p:cNvPr id="3" name="Date Placeholder 2"/>
          <p:cNvSpPr>
            <a:spLocks noGrp="1"/>
          </p:cNvSpPr>
          <p:nvPr>
            <p:ph type="dt" sz="half" idx="10"/>
          </p:nvPr>
        </p:nvSpPr>
        <p:spPr/>
        <p:txBody>
          <a:bodyPr/>
          <a:lstStyle/>
          <a:p>
            <a:fld id="{ACC0D24B-EB55-4627-9D41-6B558DDF968F}" type="datetime1">
              <a:rPr lang="de-DE" smtClean="0"/>
              <a:t>18.08.2026</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a:xfrm>
            <a:off x="10439812" y="6480270"/>
            <a:ext cx="1080675" cy="179999"/>
          </a:xfrm>
          <a:prstGeom prst="rect">
            <a:avLst/>
          </a:prstGeom>
        </p:spPr>
        <p:txBody>
          <a:bodyPr/>
          <a:lstStyle/>
          <a:p>
            <a:fld id="{C2472839-19B0-485B-8344-877C9874B623}" type="slidenum">
              <a:rPr lang="de-DE" smtClean="0"/>
              <a:t>‹Nr.›</a:t>
            </a:fld>
            <a:endParaRPr lang="de-DE"/>
          </a:p>
        </p:txBody>
      </p:sp>
    </p:spTree>
    <p:extLst>
      <p:ext uri="{BB962C8B-B14F-4D97-AF65-F5344CB8AC3E}">
        <p14:creationId xmlns:p14="http://schemas.microsoft.com/office/powerpoint/2010/main" val="2124443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2F172E-04B6-468D-8ABA-E45011BC307A}" type="datetime1">
              <a:rPr lang="de-DE" smtClean="0"/>
              <a:t>18.08.2026</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a:xfrm>
            <a:off x="10439812" y="6480270"/>
            <a:ext cx="1080675" cy="179999"/>
          </a:xfrm>
          <a:prstGeom prst="rect">
            <a:avLst/>
          </a:prstGeom>
        </p:spPr>
        <p:txBody>
          <a:bodyPr/>
          <a:lstStyle/>
          <a:p>
            <a:fld id="{C2472839-19B0-485B-8344-877C9874B623}" type="slidenum">
              <a:rPr lang="de-DE" smtClean="0"/>
              <a:t>‹Nr.›</a:t>
            </a:fld>
            <a:endParaRPr lang="de-DE"/>
          </a:p>
        </p:txBody>
      </p:sp>
    </p:spTree>
    <p:extLst>
      <p:ext uri="{BB962C8B-B14F-4D97-AF65-F5344CB8AC3E}">
        <p14:creationId xmlns:p14="http://schemas.microsoft.com/office/powerpoint/2010/main" val="1343634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el und viel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a:p>
        </p:txBody>
      </p:sp>
      <p:sp>
        <p:nvSpPr>
          <p:cNvPr id="3" name="Content Placeholder 2"/>
          <p:cNvSpPr>
            <a:spLocks noGrp="1"/>
          </p:cNvSpPr>
          <p:nvPr>
            <p:ph idx="1"/>
          </p:nvPr>
        </p:nvSpPr>
        <p:spPr>
          <a:xfrm>
            <a:off x="719812" y="1079500"/>
            <a:ext cx="10799811" cy="5221288"/>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e Placeholder 3"/>
          <p:cNvSpPr>
            <a:spLocks noGrp="1"/>
          </p:cNvSpPr>
          <p:nvPr>
            <p:ph type="dt" sz="half" idx="10"/>
          </p:nvPr>
        </p:nvSpPr>
        <p:spPr/>
        <p:txBody>
          <a:bodyPr/>
          <a:lstStyle>
            <a:lvl1pPr>
              <a:defRPr>
                <a:solidFill>
                  <a:schemeClr val="tx1"/>
                </a:solidFill>
              </a:defRPr>
            </a:lvl1pPr>
          </a:lstStyle>
          <a:p>
            <a:fld id="{BA4D82A2-F37E-4587-AF68-F3BD7B17477C}" type="datetime1">
              <a:rPr lang="de-DE" smtClean="0"/>
              <a:t>18.08.2026</a:t>
            </a:fld>
            <a:endParaRPr lang="de-DE"/>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de-DE"/>
          </a:p>
        </p:txBody>
      </p:sp>
      <p:sp>
        <p:nvSpPr>
          <p:cNvPr id="6" name="Slide Number Placeholder 5"/>
          <p:cNvSpPr>
            <a:spLocks noGrp="1"/>
          </p:cNvSpPr>
          <p:nvPr>
            <p:ph type="sldNum" sz="quarter" idx="12"/>
          </p:nvPr>
        </p:nvSpPr>
        <p:spPr>
          <a:xfrm>
            <a:off x="10439812" y="6480270"/>
            <a:ext cx="1080675" cy="179999"/>
          </a:xfrm>
          <a:prstGeom prst="rect">
            <a:avLst/>
          </a:prstGeom>
        </p:spPr>
        <p:txBody>
          <a:bodyPr/>
          <a:lstStyle>
            <a:lvl1pPr>
              <a:defRPr>
                <a:solidFill>
                  <a:schemeClr val="tx1"/>
                </a:solidFill>
              </a:defRPr>
            </a:lvl1pPr>
          </a:lstStyle>
          <a:p>
            <a:fld id="{C2472839-19B0-485B-8344-877C9874B623}" type="slidenum">
              <a:rPr lang="de-DE" smtClean="0"/>
              <a:pPr/>
              <a:t>‹Nr.›</a:t>
            </a:fld>
            <a:endParaRPr lang="de-DE"/>
          </a:p>
        </p:txBody>
      </p:sp>
    </p:spTree>
    <p:extLst>
      <p:ext uri="{BB962C8B-B14F-4D97-AF65-F5344CB8AC3E}">
        <p14:creationId xmlns:p14="http://schemas.microsoft.com/office/powerpoint/2010/main" val="2376491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80" userDrawn="1">
          <p15:clr>
            <a:srgbClr val="FBAE40"/>
          </p15:clr>
        </p15:guide>
        <p15:guide id="2" orient="horz" pos="3969"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a:p>
        </p:txBody>
      </p:sp>
      <p:sp>
        <p:nvSpPr>
          <p:cNvPr id="3" name="Content Placeholder 2"/>
          <p:cNvSpPr>
            <a:spLocks noGrp="1"/>
          </p:cNvSpPr>
          <p:nvPr>
            <p:ph idx="1"/>
          </p:nvPr>
        </p:nvSpPr>
        <p:spPr/>
        <p:txBody>
          <a:bodyPr/>
          <a:lstStyle>
            <a:lvl1pPr>
              <a:defRPr sz="1800"/>
            </a:lvl1pPr>
            <a:lvl2pPr>
              <a:defRPr sz="1600"/>
            </a:lvl2pPr>
            <a:lvl3pPr>
              <a:defRPr sz="1400"/>
            </a:lvl3pPr>
            <a:lvl4pPr>
              <a:defRPr sz="1200"/>
            </a:lvl4pPr>
            <a:lvl5pPr>
              <a:defRPr sz="10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e Placeholder 3"/>
          <p:cNvSpPr>
            <a:spLocks noGrp="1"/>
          </p:cNvSpPr>
          <p:nvPr>
            <p:ph type="dt" sz="half" idx="10"/>
          </p:nvPr>
        </p:nvSpPr>
        <p:spPr/>
        <p:txBody>
          <a:bodyPr/>
          <a:lstStyle>
            <a:lvl1pPr>
              <a:defRPr>
                <a:solidFill>
                  <a:schemeClr val="tx1"/>
                </a:solidFill>
              </a:defRPr>
            </a:lvl1pPr>
          </a:lstStyle>
          <a:p>
            <a:fld id="{87F277DD-D658-426A-AE99-441C80E65AB4}" type="datetime1">
              <a:rPr lang="de-DE" smtClean="0"/>
              <a:t>18.08.2026</a:t>
            </a:fld>
            <a:endParaRPr lang="de-DE"/>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de-DE"/>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C2472839-19B0-485B-8344-877C9874B623}" type="slidenum">
              <a:rPr lang="de-DE" smtClean="0"/>
              <a:pPr/>
              <a:t>‹Nr.›</a:t>
            </a:fld>
            <a:endParaRPr lang="de-DE"/>
          </a:p>
        </p:txBody>
      </p:sp>
    </p:spTree>
    <p:extLst>
      <p:ext uri="{BB962C8B-B14F-4D97-AF65-F5344CB8AC3E}">
        <p14:creationId xmlns:p14="http://schemas.microsoft.com/office/powerpoint/2010/main" val="3753691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a:p>
        </p:txBody>
      </p:sp>
      <p:sp>
        <p:nvSpPr>
          <p:cNvPr id="3" name="Date Placeholder 2"/>
          <p:cNvSpPr>
            <a:spLocks noGrp="1"/>
          </p:cNvSpPr>
          <p:nvPr>
            <p:ph type="dt" sz="half" idx="10"/>
          </p:nvPr>
        </p:nvSpPr>
        <p:spPr/>
        <p:txBody>
          <a:bodyPr/>
          <a:lstStyle/>
          <a:p>
            <a:fld id="{87F2E2C7-1160-4582-A511-60D30CB05CD8}" type="datetime1">
              <a:rPr lang="de-DE" smtClean="0"/>
              <a:t>18.08.2026</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C2472839-19B0-485B-8344-877C9874B623}" type="slidenum">
              <a:rPr lang="de-DE" smtClean="0"/>
              <a:t>‹Nr.›</a:t>
            </a:fld>
            <a:endParaRPr lang="de-DE"/>
          </a:p>
        </p:txBody>
      </p:sp>
    </p:spTree>
    <p:extLst>
      <p:ext uri="{BB962C8B-B14F-4D97-AF65-F5344CB8AC3E}">
        <p14:creationId xmlns:p14="http://schemas.microsoft.com/office/powerpoint/2010/main" val="1672070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Titel und viel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a:p>
        </p:txBody>
      </p:sp>
      <p:sp>
        <p:nvSpPr>
          <p:cNvPr id="3" name="Content Placeholder 2"/>
          <p:cNvSpPr>
            <a:spLocks noGrp="1"/>
          </p:cNvSpPr>
          <p:nvPr>
            <p:ph idx="1"/>
          </p:nvPr>
        </p:nvSpPr>
        <p:spPr>
          <a:xfrm>
            <a:off x="719812" y="1079500"/>
            <a:ext cx="10799811" cy="5221288"/>
          </a:xfrm>
        </p:spPr>
        <p:txBody>
          <a:bodyPr/>
          <a:lstStyle>
            <a:lvl1pPr>
              <a:defRPr sz="1800"/>
            </a:lvl1pPr>
            <a:lvl2pPr>
              <a:defRPr sz="1600"/>
            </a:lvl2pPr>
            <a:lvl3pPr>
              <a:defRPr sz="1400"/>
            </a:lvl3pPr>
            <a:lvl4pPr>
              <a:defRPr sz="1200"/>
            </a:lvl4pPr>
            <a:lvl5pPr>
              <a:defRPr sz="10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e Placeholder 3"/>
          <p:cNvSpPr>
            <a:spLocks noGrp="1"/>
          </p:cNvSpPr>
          <p:nvPr>
            <p:ph type="dt" sz="half" idx="10"/>
          </p:nvPr>
        </p:nvSpPr>
        <p:spPr/>
        <p:txBody>
          <a:bodyPr/>
          <a:lstStyle>
            <a:lvl1pPr>
              <a:defRPr>
                <a:solidFill>
                  <a:schemeClr val="tx1"/>
                </a:solidFill>
              </a:defRPr>
            </a:lvl1pPr>
          </a:lstStyle>
          <a:p>
            <a:fld id="{87F277DD-D658-426A-AE99-441C80E65AB4}" type="datetime1">
              <a:rPr lang="de-DE" smtClean="0"/>
              <a:t>18.08.2026</a:t>
            </a:fld>
            <a:endParaRPr lang="de-DE"/>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de-DE"/>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C2472839-19B0-485B-8344-877C9874B623}" type="slidenum">
              <a:rPr lang="de-DE" smtClean="0"/>
              <a:pPr/>
              <a:t>‹Nr.›</a:t>
            </a:fld>
            <a:endParaRPr lang="de-DE"/>
          </a:p>
        </p:txBody>
      </p:sp>
    </p:spTree>
    <p:extLst>
      <p:ext uri="{BB962C8B-B14F-4D97-AF65-F5344CB8AC3E}">
        <p14:creationId xmlns:p14="http://schemas.microsoft.com/office/powerpoint/2010/main" val="3100465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80" userDrawn="1">
          <p15:clr>
            <a:srgbClr val="FBAE40"/>
          </p15:clr>
        </p15:guide>
        <p15:guide id="2" orient="horz" pos="3969"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a:p>
        </p:txBody>
      </p:sp>
      <p:sp>
        <p:nvSpPr>
          <p:cNvPr id="3" name="Content Placeholder 2"/>
          <p:cNvSpPr>
            <a:spLocks noGrp="1"/>
          </p:cNvSpPr>
          <p:nvPr>
            <p:ph idx="1"/>
          </p:nvPr>
        </p:nvSpPr>
        <p:spPr>
          <a:xfrm>
            <a:off x="719815" y="1079503"/>
            <a:ext cx="10799811" cy="5081735"/>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p:cNvSpPr>
            <a:spLocks noGrp="1"/>
          </p:cNvSpPr>
          <p:nvPr>
            <p:ph type="dt" sz="half" idx="10"/>
          </p:nvPr>
        </p:nvSpPr>
        <p:spPr/>
        <p:txBody>
          <a:bodyPr/>
          <a:lstStyle>
            <a:lvl1pPr>
              <a:defRPr>
                <a:solidFill>
                  <a:schemeClr val="tx1"/>
                </a:solidFill>
              </a:defRPr>
            </a:lvl1pPr>
          </a:lstStyle>
          <a:p>
            <a:pPr marL="0" marR="0" lvl="0" indent="0" algn="l" defTabSz="454264" rtl="0" eaLnBrk="1" fontAlgn="auto" latinLnBrk="0" hangingPunct="1">
              <a:lnSpc>
                <a:spcPct val="100000"/>
              </a:lnSpc>
              <a:spcBef>
                <a:spcPts val="0"/>
              </a:spcBef>
              <a:spcAft>
                <a:spcPts val="0"/>
              </a:spcAft>
              <a:buClrTx/>
              <a:buSzTx/>
              <a:buFontTx/>
              <a:buNone/>
              <a:tabLst/>
              <a:defRPr/>
            </a:pPr>
            <a:fld id="{B6C66822-A931-42F3-96E7-C82ABFA51CDB}" type="datetime1">
              <a:rPr kumimoji="0" lang="de-DE" sz="994"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t>18.08.2026</a:t>
            </a:fld>
            <a:endParaRPr kumimoji="0" lang="de-DE" sz="994"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lstStyle>
            <a:lvl1pPr>
              <a:defRPr>
                <a:solidFill>
                  <a:schemeClr val="tx1"/>
                </a:solidFill>
              </a:defRPr>
            </a:lvl1pPr>
          </a:lstStyle>
          <a:p>
            <a:pPr marL="0" marR="0" lvl="0" indent="0" algn="ctr" defTabSz="454264" rtl="0" eaLnBrk="1" fontAlgn="auto" latinLnBrk="0" hangingPunct="1">
              <a:lnSpc>
                <a:spcPct val="100000"/>
              </a:lnSpc>
              <a:spcBef>
                <a:spcPts val="0"/>
              </a:spcBef>
              <a:spcAft>
                <a:spcPts val="0"/>
              </a:spcAft>
              <a:buClrTx/>
              <a:buSzTx/>
              <a:buFontTx/>
              <a:buNone/>
              <a:tabLst/>
              <a:defRPr/>
            </a:pPr>
            <a:endParaRPr kumimoji="0" lang="de-DE" sz="994"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Slide Number Placeholder 5"/>
          <p:cNvSpPr>
            <a:spLocks noGrp="1"/>
          </p:cNvSpPr>
          <p:nvPr>
            <p:ph type="sldNum" sz="quarter" idx="12"/>
          </p:nvPr>
        </p:nvSpPr>
        <p:spPr/>
        <p:txBody>
          <a:bodyPr/>
          <a:lstStyle>
            <a:lvl1pPr>
              <a:defRPr>
                <a:solidFill>
                  <a:schemeClr val="tx1"/>
                </a:solidFill>
              </a:defRPr>
            </a:lvl1pPr>
          </a:lstStyle>
          <a:p>
            <a:pPr marL="0" marR="0" lvl="0" indent="0" algn="r" defTabSz="454264" rtl="0" eaLnBrk="1" fontAlgn="auto" latinLnBrk="0" hangingPunct="1">
              <a:lnSpc>
                <a:spcPct val="100000"/>
              </a:lnSpc>
              <a:spcBef>
                <a:spcPts val="0"/>
              </a:spcBef>
              <a:spcAft>
                <a:spcPts val="0"/>
              </a:spcAft>
              <a:buClrTx/>
              <a:buSzTx/>
              <a:buFontTx/>
              <a:buNone/>
              <a:tabLst/>
              <a:defRPr/>
            </a:pPr>
            <a:fld id="{C2472839-19B0-485B-8344-877C9874B623}" type="slidenum">
              <a:rPr kumimoji="0" lang="de-DE" sz="994"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454264" rtl="0" eaLnBrk="1" fontAlgn="auto" latinLnBrk="0" hangingPunct="1">
                <a:lnSpc>
                  <a:spcPct val="100000"/>
                </a:lnSpc>
                <a:spcBef>
                  <a:spcPts val="0"/>
                </a:spcBef>
                <a:spcAft>
                  <a:spcPts val="0"/>
                </a:spcAft>
                <a:buClrTx/>
                <a:buSzTx/>
                <a:buFontTx/>
                <a:buNone/>
                <a:tabLst/>
                <a:defRPr/>
              </a:pPr>
              <a:t>‹Nr.›</a:t>
            </a:fld>
            <a:endParaRPr kumimoji="0" lang="de-DE" sz="994"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635812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Kapiteltrennseite">
    <p:bg>
      <p:bgPr>
        <a:solidFill>
          <a:schemeClr val="accent1">
            <a:alpha val="20000"/>
          </a:schemeClr>
        </a:solidFill>
        <a:effectLst/>
      </p:bgPr>
    </p:bg>
    <p:spTree>
      <p:nvGrpSpPr>
        <p:cNvPr id="1" name=""/>
        <p:cNvGrpSpPr/>
        <p:nvPr/>
      </p:nvGrpSpPr>
      <p:grpSpPr>
        <a:xfrm>
          <a:off x="0" y="0"/>
          <a:ext cx="0" cy="0"/>
          <a:chOff x="0" y="0"/>
          <a:chExt cx="0" cy="0"/>
        </a:xfrm>
      </p:grpSpPr>
      <p:grpSp>
        <p:nvGrpSpPr>
          <p:cNvPr id="8" name="Gruppieren 7">
            <a:extLst>
              <a:ext uri="{FF2B5EF4-FFF2-40B4-BE49-F238E27FC236}">
                <a16:creationId xmlns:a16="http://schemas.microsoft.com/office/drawing/2014/main" id="{66EF12D0-1B01-83CC-2C9A-1FEDDEB1EF1F}"/>
              </a:ext>
            </a:extLst>
          </p:cNvPr>
          <p:cNvGrpSpPr/>
          <p:nvPr userDrawn="1"/>
        </p:nvGrpSpPr>
        <p:grpSpPr>
          <a:xfrm>
            <a:off x="5759999" y="1260000"/>
            <a:ext cx="2880000" cy="2880000"/>
            <a:chOff x="8272937" y="2701063"/>
            <a:chExt cx="2880000" cy="2880374"/>
          </a:xfrm>
        </p:grpSpPr>
        <p:sp>
          <p:nvSpPr>
            <p:cNvPr id="10" name="Rechteck 9">
              <a:extLst>
                <a:ext uri="{FF2B5EF4-FFF2-40B4-BE49-F238E27FC236}">
                  <a16:creationId xmlns:a16="http://schemas.microsoft.com/office/drawing/2014/main" id="{1D0A63E3-9332-66C8-3732-8E077E886E65}"/>
                </a:ext>
              </a:extLst>
            </p:cNvPr>
            <p:cNvSpPr/>
            <p:nvPr userDrawn="1"/>
          </p:nvSpPr>
          <p:spPr>
            <a:xfrm flipH="1">
              <a:off x="8279812" y="4140273"/>
              <a:ext cx="1440000" cy="1440000"/>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hteck 19">
              <a:extLst>
                <a:ext uri="{FF2B5EF4-FFF2-40B4-BE49-F238E27FC236}">
                  <a16:creationId xmlns:a16="http://schemas.microsoft.com/office/drawing/2014/main" id="{1D6AB6AC-47CE-771E-948E-420229BE2FA7}"/>
                </a:ext>
              </a:extLst>
            </p:cNvPr>
            <p:cNvSpPr/>
            <p:nvPr userDrawn="1"/>
          </p:nvSpPr>
          <p:spPr>
            <a:xfrm flipH="1">
              <a:off x="8992938" y="4141437"/>
              <a:ext cx="1440000" cy="1440000"/>
            </a:xfrm>
            <a:prstGeom prst="rect">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hteck 22">
              <a:extLst>
                <a:ext uri="{FF2B5EF4-FFF2-40B4-BE49-F238E27FC236}">
                  <a16:creationId xmlns:a16="http://schemas.microsoft.com/office/drawing/2014/main" id="{BF400FD8-40B0-E5D1-2639-5303DF47A108}"/>
                </a:ext>
              </a:extLst>
            </p:cNvPr>
            <p:cNvSpPr/>
            <p:nvPr userDrawn="1"/>
          </p:nvSpPr>
          <p:spPr>
            <a:xfrm flipH="1">
              <a:off x="8272937" y="3421157"/>
              <a:ext cx="1440000" cy="1440000"/>
            </a:xfrm>
            <a:prstGeom prst="rect">
              <a:avLst/>
            </a:prstGeom>
            <a:solidFill>
              <a:schemeClr val="accent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hteck 23">
              <a:extLst>
                <a:ext uri="{FF2B5EF4-FFF2-40B4-BE49-F238E27FC236}">
                  <a16:creationId xmlns:a16="http://schemas.microsoft.com/office/drawing/2014/main" id="{5DCA06DD-DA4D-F596-AEBF-DB274068330D}"/>
                </a:ext>
              </a:extLst>
            </p:cNvPr>
            <p:cNvSpPr/>
            <p:nvPr userDrawn="1"/>
          </p:nvSpPr>
          <p:spPr>
            <a:xfrm flipH="1">
              <a:off x="8272938" y="2701063"/>
              <a:ext cx="1440000" cy="1440000"/>
            </a:xfrm>
            <a:prstGeom prst="rect">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htwinkliges Dreieck 24">
              <a:extLst>
                <a:ext uri="{FF2B5EF4-FFF2-40B4-BE49-F238E27FC236}">
                  <a16:creationId xmlns:a16="http://schemas.microsoft.com/office/drawing/2014/main" id="{A9E723EC-7DD1-F406-675C-C61D984808B5}"/>
                </a:ext>
              </a:extLst>
            </p:cNvPr>
            <p:cNvSpPr/>
            <p:nvPr userDrawn="1"/>
          </p:nvSpPr>
          <p:spPr>
            <a:xfrm rot="10800000" flipH="1">
              <a:off x="8992938" y="4141250"/>
              <a:ext cx="1438046" cy="1440187"/>
            </a:xfrm>
            <a:prstGeom prst="rtTriangle">
              <a:avLst/>
            </a:prstGeom>
            <a:solidFill>
              <a:schemeClr val="accent1">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6" name="Rechteck 25">
              <a:extLst>
                <a:ext uri="{FF2B5EF4-FFF2-40B4-BE49-F238E27FC236}">
                  <a16:creationId xmlns:a16="http://schemas.microsoft.com/office/drawing/2014/main" id="{DE6E01B0-FA13-67B8-E4E4-775C7BB92772}"/>
                </a:ext>
              </a:extLst>
            </p:cNvPr>
            <p:cNvSpPr/>
            <p:nvPr userDrawn="1"/>
          </p:nvSpPr>
          <p:spPr>
            <a:xfrm flipH="1">
              <a:off x="8992938" y="2701064"/>
              <a:ext cx="1440000" cy="1440000"/>
            </a:xfrm>
            <a:prstGeom prst="rect">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hteck 26">
              <a:extLst>
                <a:ext uri="{FF2B5EF4-FFF2-40B4-BE49-F238E27FC236}">
                  <a16:creationId xmlns:a16="http://schemas.microsoft.com/office/drawing/2014/main" id="{04373537-C899-D5AD-6087-3C335EB0C741}"/>
                </a:ext>
              </a:extLst>
            </p:cNvPr>
            <p:cNvSpPr/>
            <p:nvPr userDrawn="1"/>
          </p:nvSpPr>
          <p:spPr>
            <a:xfrm flipH="1">
              <a:off x="9712937" y="3421157"/>
              <a:ext cx="1440000" cy="1440187"/>
            </a:xfrm>
            <a:prstGeom prst="rect">
              <a:avLst/>
            </a:prstGeom>
            <a:solidFill>
              <a:schemeClr val="accent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3" name="Date Placeholder 2"/>
          <p:cNvSpPr>
            <a:spLocks noGrp="1"/>
          </p:cNvSpPr>
          <p:nvPr>
            <p:ph type="dt" sz="half" idx="10"/>
          </p:nvPr>
        </p:nvSpPr>
        <p:spPr/>
        <p:txBody>
          <a:bodyPr/>
          <a:lstStyle/>
          <a:p>
            <a:pPr marL="0" marR="0" lvl="0" indent="0" algn="l" defTabSz="454264" rtl="0" eaLnBrk="1" fontAlgn="auto" latinLnBrk="0" hangingPunct="1">
              <a:lnSpc>
                <a:spcPct val="100000"/>
              </a:lnSpc>
              <a:spcBef>
                <a:spcPts val="0"/>
              </a:spcBef>
              <a:spcAft>
                <a:spcPts val="0"/>
              </a:spcAft>
              <a:buClrTx/>
              <a:buSzTx/>
              <a:buFontTx/>
              <a:buNone/>
              <a:tabLst/>
              <a:defRPr/>
            </a:pPr>
            <a:fld id="{35E1B23E-0C31-42AB-BB03-74F67385CEA8}" type="datetime1">
              <a:rPr kumimoji="0" lang="de-DE" sz="994"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t>18.08.2026</a:t>
            </a:fld>
            <a:endParaRPr kumimoji="0" lang="de-DE" sz="994"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Footer Placeholder 3"/>
          <p:cNvSpPr>
            <a:spLocks noGrp="1"/>
          </p:cNvSpPr>
          <p:nvPr>
            <p:ph type="ftr" sz="quarter" idx="11"/>
          </p:nvPr>
        </p:nvSpPr>
        <p:spPr/>
        <p:txBody>
          <a:bodyPr/>
          <a:lstStyle/>
          <a:p>
            <a:pPr marL="0" marR="0" lvl="0" indent="0" algn="ctr" defTabSz="454264" rtl="0" eaLnBrk="1" fontAlgn="auto" latinLnBrk="0" hangingPunct="1">
              <a:lnSpc>
                <a:spcPct val="100000"/>
              </a:lnSpc>
              <a:spcBef>
                <a:spcPts val="0"/>
              </a:spcBef>
              <a:spcAft>
                <a:spcPts val="0"/>
              </a:spcAft>
              <a:buClrTx/>
              <a:buSzTx/>
              <a:buFontTx/>
              <a:buNone/>
              <a:tabLst/>
              <a:defRPr/>
            </a:pPr>
            <a:endParaRPr kumimoji="0" lang="de-DE" sz="994"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Slide Number Placeholder 4"/>
          <p:cNvSpPr>
            <a:spLocks noGrp="1"/>
          </p:cNvSpPr>
          <p:nvPr>
            <p:ph type="sldNum" sz="quarter" idx="12"/>
          </p:nvPr>
        </p:nvSpPr>
        <p:spPr/>
        <p:txBody>
          <a:bodyPr/>
          <a:lstStyle/>
          <a:p>
            <a:pPr marL="0" marR="0" lvl="0" indent="0" algn="r" defTabSz="454264" rtl="0" eaLnBrk="1" fontAlgn="auto" latinLnBrk="0" hangingPunct="1">
              <a:lnSpc>
                <a:spcPct val="100000"/>
              </a:lnSpc>
              <a:spcBef>
                <a:spcPts val="0"/>
              </a:spcBef>
              <a:spcAft>
                <a:spcPts val="0"/>
              </a:spcAft>
              <a:buClrTx/>
              <a:buSzTx/>
              <a:buFontTx/>
              <a:buNone/>
              <a:tabLst/>
              <a:defRPr/>
            </a:pPr>
            <a:fld id="{C2472839-19B0-485B-8344-877C9874B623}" type="slidenum">
              <a:rPr kumimoji="0" lang="de-DE" sz="994"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454264" rtl="0" eaLnBrk="1" fontAlgn="auto" latinLnBrk="0" hangingPunct="1">
                <a:lnSpc>
                  <a:spcPct val="100000"/>
                </a:lnSpc>
                <a:spcBef>
                  <a:spcPts val="0"/>
                </a:spcBef>
                <a:spcAft>
                  <a:spcPts val="0"/>
                </a:spcAft>
                <a:buClrTx/>
                <a:buSzTx/>
                <a:buFontTx/>
                <a:buNone/>
                <a:tabLst/>
                <a:defRPr/>
              </a:pPr>
              <a:t>‹Nr.›</a:t>
            </a:fld>
            <a:endParaRPr kumimoji="0" lang="de-DE" sz="994"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18" name="Rechteck 17">
            <a:extLst>
              <a:ext uri="{FF2B5EF4-FFF2-40B4-BE49-F238E27FC236}">
                <a16:creationId xmlns:a16="http://schemas.microsoft.com/office/drawing/2014/main" id="{718CEB9A-A412-9C21-2C46-78C9B4CCB471}"/>
              </a:ext>
            </a:extLst>
          </p:cNvPr>
          <p:cNvSpPr/>
          <p:nvPr userDrawn="1"/>
        </p:nvSpPr>
        <p:spPr>
          <a:xfrm>
            <a:off x="722313" y="2703444"/>
            <a:ext cx="1440000" cy="1440000"/>
          </a:xfrm>
          <a:prstGeom prst="rect">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hteck 18">
            <a:extLst>
              <a:ext uri="{FF2B5EF4-FFF2-40B4-BE49-F238E27FC236}">
                <a16:creationId xmlns:a16="http://schemas.microsoft.com/office/drawing/2014/main" id="{C14BA4FD-0020-D6E7-EAC1-D9C4E8AB613A}"/>
              </a:ext>
            </a:extLst>
          </p:cNvPr>
          <p:cNvSpPr/>
          <p:nvPr userDrawn="1"/>
        </p:nvSpPr>
        <p:spPr>
          <a:xfrm>
            <a:off x="0" y="4140000"/>
            <a:ext cx="720000" cy="1440000"/>
          </a:xfrm>
          <a:prstGeom prst="rect">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Freihandform: Form 20">
            <a:extLst>
              <a:ext uri="{FF2B5EF4-FFF2-40B4-BE49-F238E27FC236}">
                <a16:creationId xmlns:a16="http://schemas.microsoft.com/office/drawing/2014/main" id="{5C75236C-1E77-707E-6E58-99AA06962A47}"/>
              </a:ext>
            </a:extLst>
          </p:cNvPr>
          <p:cNvSpPr/>
          <p:nvPr userDrawn="1"/>
        </p:nvSpPr>
        <p:spPr>
          <a:xfrm>
            <a:off x="720000" y="2700372"/>
            <a:ext cx="1440000" cy="2881313"/>
          </a:xfrm>
          <a:custGeom>
            <a:avLst/>
            <a:gdLst>
              <a:gd name="connsiteX0" fmla="*/ 1443038 w 1443038"/>
              <a:gd name="connsiteY0" fmla="*/ 0 h 2881313"/>
              <a:gd name="connsiteX1" fmla="*/ 0 w 1443038"/>
              <a:gd name="connsiteY1" fmla="*/ 1443038 h 2881313"/>
              <a:gd name="connsiteX2" fmla="*/ 0 w 1443038"/>
              <a:gd name="connsiteY2" fmla="*/ 2881313 h 2881313"/>
              <a:gd name="connsiteX3" fmla="*/ 1433513 w 1443038"/>
              <a:gd name="connsiteY3" fmla="*/ 1447800 h 2881313"/>
              <a:gd name="connsiteX4" fmla="*/ 1443038 w 1443038"/>
              <a:gd name="connsiteY4" fmla="*/ 0 h 28813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3038" h="2881313">
                <a:moveTo>
                  <a:pt x="1443038" y="0"/>
                </a:moveTo>
                <a:lnTo>
                  <a:pt x="0" y="1443038"/>
                </a:lnTo>
                <a:lnTo>
                  <a:pt x="0" y="2881313"/>
                </a:lnTo>
                <a:lnTo>
                  <a:pt x="1433513" y="1447800"/>
                </a:lnTo>
                <a:lnTo>
                  <a:pt x="1443038" y="0"/>
                </a:lnTo>
                <a:close/>
              </a:path>
            </a:pathLst>
          </a:custGeom>
          <a:solidFill>
            <a:schemeClr val="accent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Rechteck 21">
            <a:extLst>
              <a:ext uri="{FF2B5EF4-FFF2-40B4-BE49-F238E27FC236}">
                <a16:creationId xmlns:a16="http://schemas.microsoft.com/office/drawing/2014/main" id="{F5478E3F-7635-97D5-DF85-4F3A91A1DAEC}"/>
              </a:ext>
            </a:extLst>
          </p:cNvPr>
          <p:cNvSpPr/>
          <p:nvPr userDrawn="1"/>
        </p:nvSpPr>
        <p:spPr>
          <a:xfrm>
            <a:off x="720000" y="4140000"/>
            <a:ext cx="1440000" cy="1440000"/>
          </a:xfrm>
          <a:prstGeom prst="rect">
            <a:avLst/>
          </a:prstGeom>
          <a:solidFill>
            <a:schemeClr val="accent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userDrawn="1">
            <p:ph type="title"/>
          </p:nvPr>
        </p:nvSpPr>
        <p:spPr>
          <a:xfrm>
            <a:off x="720000" y="1260475"/>
            <a:ext cx="5760000" cy="2879794"/>
          </a:xfrm>
          <a:solidFill>
            <a:schemeClr val="bg1"/>
          </a:solidFill>
        </p:spPr>
        <p:txBody>
          <a:bodyPr lIns="180000" tIns="0" anchor="ctr" anchorCtr="0"/>
          <a:lstStyle/>
          <a:p>
            <a:r>
              <a:rPr lang="de-DE" dirty="0"/>
              <a:t>Mastertitelformat bearbeiten</a:t>
            </a:r>
            <a:endParaRPr lang="en-US" dirty="0"/>
          </a:p>
        </p:txBody>
      </p:sp>
      <p:sp>
        <p:nvSpPr>
          <p:cNvPr id="6" name="Rechtwinkliges Dreieck 5">
            <a:extLst>
              <a:ext uri="{FF2B5EF4-FFF2-40B4-BE49-F238E27FC236}">
                <a16:creationId xmlns:a16="http://schemas.microsoft.com/office/drawing/2014/main" id="{1E5E70BA-2A89-ACFB-0C51-6D411C144027}"/>
              </a:ext>
            </a:extLst>
          </p:cNvPr>
          <p:cNvSpPr/>
          <p:nvPr userDrawn="1"/>
        </p:nvSpPr>
        <p:spPr>
          <a:xfrm rot="16200000">
            <a:off x="0" y="2700000"/>
            <a:ext cx="720000" cy="720000"/>
          </a:xfrm>
          <a:prstGeom prst="rtTriangle">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echteck 6">
            <a:extLst>
              <a:ext uri="{FF2B5EF4-FFF2-40B4-BE49-F238E27FC236}">
                <a16:creationId xmlns:a16="http://schemas.microsoft.com/office/drawing/2014/main" id="{4917872E-AA2B-50DF-F085-1C13042B5511}"/>
              </a:ext>
            </a:extLst>
          </p:cNvPr>
          <p:cNvSpPr/>
          <p:nvPr userDrawn="1"/>
        </p:nvSpPr>
        <p:spPr>
          <a:xfrm>
            <a:off x="0" y="3420000"/>
            <a:ext cx="720000" cy="720000"/>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66820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4264" rtl="0" eaLnBrk="1" fontAlgn="auto" latinLnBrk="0" hangingPunct="1">
              <a:lnSpc>
                <a:spcPct val="100000"/>
              </a:lnSpc>
              <a:spcBef>
                <a:spcPts val="0"/>
              </a:spcBef>
              <a:spcAft>
                <a:spcPts val="0"/>
              </a:spcAft>
              <a:buClrTx/>
              <a:buSzTx/>
              <a:buFontTx/>
              <a:buNone/>
              <a:tabLst/>
              <a:defRPr/>
            </a:pPr>
            <a:fld id="{49F3ED48-6201-436C-AFA5-1353D836189E}" type="datetime1">
              <a:rPr kumimoji="0" lang="de-DE" sz="994"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t>18.08.2026</a:t>
            </a:fld>
            <a:endParaRPr kumimoji="0" lang="de-DE" sz="994"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3" name="Footer Placeholder 2"/>
          <p:cNvSpPr>
            <a:spLocks noGrp="1"/>
          </p:cNvSpPr>
          <p:nvPr>
            <p:ph type="ftr" sz="quarter" idx="11"/>
          </p:nvPr>
        </p:nvSpPr>
        <p:spPr/>
        <p:txBody>
          <a:bodyPr/>
          <a:lstStyle/>
          <a:p>
            <a:pPr marL="0" marR="0" lvl="0" indent="0" algn="ctr" defTabSz="454264" rtl="0" eaLnBrk="1" fontAlgn="auto" latinLnBrk="0" hangingPunct="1">
              <a:lnSpc>
                <a:spcPct val="100000"/>
              </a:lnSpc>
              <a:spcBef>
                <a:spcPts val="0"/>
              </a:spcBef>
              <a:spcAft>
                <a:spcPts val="0"/>
              </a:spcAft>
              <a:buClrTx/>
              <a:buSzTx/>
              <a:buFontTx/>
              <a:buNone/>
              <a:tabLst/>
              <a:defRPr/>
            </a:pPr>
            <a:endParaRPr kumimoji="0" lang="de-DE" sz="994"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12"/>
          </p:nvPr>
        </p:nvSpPr>
        <p:spPr/>
        <p:txBody>
          <a:bodyPr/>
          <a:lstStyle/>
          <a:p>
            <a:pPr marL="0" marR="0" lvl="0" indent="0" algn="r" defTabSz="454264" rtl="0" eaLnBrk="1" fontAlgn="auto" latinLnBrk="0" hangingPunct="1">
              <a:lnSpc>
                <a:spcPct val="100000"/>
              </a:lnSpc>
              <a:spcBef>
                <a:spcPts val="0"/>
              </a:spcBef>
              <a:spcAft>
                <a:spcPts val="0"/>
              </a:spcAft>
              <a:buClrTx/>
              <a:buSzTx/>
              <a:buFontTx/>
              <a:buNone/>
              <a:tabLst/>
              <a:defRPr/>
            </a:pPr>
            <a:fld id="{C2472839-19B0-485B-8344-877C9874B623}" type="slidenum">
              <a:rPr kumimoji="0" lang="de-DE" sz="994"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454264" rtl="0" eaLnBrk="1" fontAlgn="auto" latinLnBrk="0" hangingPunct="1">
                <a:lnSpc>
                  <a:spcPct val="100000"/>
                </a:lnSpc>
                <a:spcBef>
                  <a:spcPts val="0"/>
                </a:spcBef>
                <a:spcAft>
                  <a:spcPts val="0"/>
                </a:spcAft>
                <a:buClrTx/>
                <a:buSzTx/>
                <a:buFontTx/>
                <a:buNone/>
                <a:tabLst/>
                <a:defRPr/>
              </a:pPr>
              <a:t>‹Nr.›</a:t>
            </a:fld>
            <a:endParaRPr kumimoji="0" lang="de-DE" sz="994"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9163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elfolie ohne Bild">
    <p:spTree>
      <p:nvGrpSpPr>
        <p:cNvPr id="1" name=""/>
        <p:cNvGrpSpPr/>
        <p:nvPr/>
      </p:nvGrpSpPr>
      <p:grpSpPr>
        <a:xfrm>
          <a:off x="0" y="0"/>
          <a:ext cx="0" cy="0"/>
          <a:chOff x="0" y="0"/>
          <a:chExt cx="0" cy="0"/>
        </a:xfrm>
      </p:grpSpPr>
      <p:pic>
        <p:nvPicPr>
          <p:cNvPr id="21" name="Grafik 20" descr="Ein Bild, das Schrift, Grafiken, Screenshot, Grafikdesign enthält.&#10;&#10;Automatisch generierte Beschreibung">
            <a:extLst>
              <a:ext uri="{FF2B5EF4-FFF2-40B4-BE49-F238E27FC236}">
                <a16:creationId xmlns:a16="http://schemas.microsoft.com/office/drawing/2014/main" id="{B54667D3-5E1A-8C7E-6AE0-E2D9EDD826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07581" y="686953"/>
            <a:ext cx="1994451" cy="626774"/>
          </a:xfrm>
          <a:prstGeom prst="rect">
            <a:avLst/>
          </a:prstGeom>
        </p:spPr>
      </p:pic>
      <p:sp>
        <p:nvSpPr>
          <p:cNvPr id="18" name="Rechteck 17">
            <a:extLst>
              <a:ext uri="{FF2B5EF4-FFF2-40B4-BE49-F238E27FC236}">
                <a16:creationId xmlns:a16="http://schemas.microsoft.com/office/drawing/2014/main" id="{60A41C6B-5FE4-F7B9-BBF5-B5E005085E5A}"/>
              </a:ext>
            </a:extLst>
          </p:cNvPr>
          <p:cNvSpPr/>
          <p:nvPr userDrawn="1"/>
        </p:nvSpPr>
        <p:spPr>
          <a:xfrm>
            <a:off x="720000" y="720000"/>
            <a:ext cx="8280000" cy="4680000"/>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ctrTitle" hasCustomPrompt="1"/>
          </p:nvPr>
        </p:nvSpPr>
        <p:spPr>
          <a:xfrm>
            <a:off x="1439812" y="1620268"/>
            <a:ext cx="6840000" cy="1791269"/>
          </a:xfrm>
        </p:spPr>
        <p:txBody>
          <a:bodyPr tIns="0" anchor="t" anchorCtr="0">
            <a:normAutofit/>
          </a:bodyPr>
          <a:lstStyle>
            <a:lvl1pPr algn="l">
              <a:defRPr sz="3600">
                <a:solidFill>
                  <a:schemeClr val="tx1"/>
                </a:solidFill>
              </a:defRPr>
            </a:lvl1pPr>
          </a:lstStyle>
          <a:p>
            <a:r>
              <a:rPr lang="de-DE" dirty="0"/>
              <a:t>Titel</a:t>
            </a:r>
            <a:endParaRPr lang="en-US" dirty="0"/>
          </a:p>
        </p:txBody>
      </p:sp>
      <p:sp>
        <p:nvSpPr>
          <p:cNvPr id="3" name="Subtitle 2"/>
          <p:cNvSpPr>
            <a:spLocks noGrp="1"/>
          </p:cNvSpPr>
          <p:nvPr>
            <p:ph type="subTitle" idx="1" hasCustomPrompt="1"/>
          </p:nvPr>
        </p:nvSpPr>
        <p:spPr>
          <a:xfrm>
            <a:off x="1439812" y="3411538"/>
            <a:ext cx="6840000" cy="1443295"/>
          </a:xfrm>
          <a:prstGeom prst="rect">
            <a:avLst/>
          </a:prstGeom>
        </p:spPr>
        <p:txBody>
          <a:bodyPr anchor="b" anchorCtr="0">
            <a:normAutofit/>
          </a:bodyPr>
          <a:lstStyle>
            <a:lvl1pPr marL="0" indent="0" algn="l">
              <a:lnSpc>
                <a:spcPct val="100000"/>
              </a:lnSpc>
              <a:spcBef>
                <a:spcPts val="0"/>
              </a:spcBef>
              <a:spcAft>
                <a:spcPts val="0"/>
              </a:spcAft>
              <a:buNone/>
              <a:defRPr sz="2000">
                <a:solidFill>
                  <a:schemeClr val="tx1"/>
                </a:solidFill>
              </a:defRPr>
            </a:lvl1pPr>
            <a:lvl2pPr marL="453128" indent="0" algn="ctr">
              <a:buNone/>
              <a:defRPr sz="1982"/>
            </a:lvl2pPr>
            <a:lvl3pPr marL="906258" indent="0" algn="ctr">
              <a:buNone/>
              <a:defRPr sz="1784"/>
            </a:lvl3pPr>
            <a:lvl4pPr marL="1359386" indent="0" algn="ctr">
              <a:buNone/>
              <a:defRPr sz="1586"/>
            </a:lvl4pPr>
            <a:lvl5pPr marL="1812517" indent="0" algn="ctr">
              <a:buNone/>
              <a:defRPr sz="1586"/>
            </a:lvl5pPr>
            <a:lvl6pPr marL="2265644" indent="0" algn="ctr">
              <a:buNone/>
              <a:defRPr sz="1586"/>
            </a:lvl6pPr>
            <a:lvl7pPr marL="2718773" indent="0" algn="ctr">
              <a:buNone/>
              <a:defRPr sz="1586"/>
            </a:lvl7pPr>
            <a:lvl8pPr marL="3171903" indent="0" algn="ctr">
              <a:buNone/>
              <a:defRPr sz="1586"/>
            </a:lvl8pPr>
            <a:lvl9pPr marL="3625030" indent="0" algn="ctr">
              <a:buNone/>
              <a:defRPr sz="1586"/>
            </a:lvl9pPr>
          </a:lstStyle>
          <a:p>
            <a:r>
              <a:rPr lang="de-DE" dirty="0"/>
              <a:t>Untertitel</a:t>
            </a:r>
          </a:p>
        </p:txBody>
      </p:sp>
      <p:sp>
        <p:nvSpPr>
          <p:cNvPr id="4" name="Date Placeholder 3"/>
          <p:cNvSpPr>
            <a:spLocks noGrp="1"/>
          </p:cNvSpPr>
          <p:nvPr>
            <p:ph type="dt" sz="half" idx="10"/>
          </p:nvPr>
        </p:nvSpPr>
        <p:spPr/>
        <p:txBody>
          <a:bodyPr/>
          <a:lstStyle/>
          <a:p>
            <a:pPr marL="0" marR="0" lvl="0" indent="0" algn="l" defTabSz="454264" rtl="0" eaLnBrk="1" fontAlgn="auto" latinLnBrk="0" hangingPunct="1">
              <a:lnSpc>
                <a:spcPct val="100000"/>
              </a:lnSpc>
              <a:spcBef>
                <a:spcPts val="0"/>
              </a:spcBef>
              <a:spcAft>
                <a:spcPts val="0"/>
              </a:spcAft>
              <a:buClrTx/>
              <a:buSzTx/>
              <a:buFontTx/>
              <a:buNone/>
              <a:tabLst/>
              <a:defRPr/>
            </a:pPr>
            <a:fld id="{9336D64A-6AFF-4AC1-85AF-60865C33E635}" type="datetime1">
              <a:rPr kumimoji="0" lang="de-DE" sz="994"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t>18.08.2026</a:t>
            </a:fld>
            <a:endParaRPr kumimoji="0" lang="de-DE" sz="994"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defTabSz="454264">
              <a:defRPr/>
            </a:pPr>
            <a:r>
              <a:rPr lang="sv-SE" sz="1000" dirty="0">
                <a:solidFill>
                  <a:prstClr val="black"/>
                </a:solidFill>
              </a:rPr>
              <a:t>© INNEO</a:t>
            </a:r>
            <a:r>
              <a:rPr lang="sv-SE" sz="1000" baseline="30000" dirty="0">
                <a:solidFill>
                  <a:prstClr val="black"/>
                </a:solidFill>
              </a:rPr>
              <a:t>®</a:t>
            </a:r>
            <a:r>
              <a:rPr lang="sv-SE" sz="1000" dirty="0">
                <a:solidFill>
                  <a:prstClr val="black"/>
                </a:solidFill>
              </a:rPr>
              <a:t> Solutions GmbH | www.inneo.com</a:t>
            </a:r>
          </a:p>
        </p:txBody>
      </p:sp>
      <p:sp>
        <p:nvSpPr>
          <p:cNvPr id="6" name="Slide Number Placeholder 5"/>
          <p:cNvSpPr>
            <a:spLocks noGrp="1"/>
          </p:cNvSpPr>
          <p:nvPr>
            <p:ph type="sldNum" sz="quarter" idx="12"/>
          </p:nvPr>
        </p:nvSpPr>
        <p:spPr/>
        <p:txBody>
          <a:bodyPr/>
          <a:lstStyle/>
          <a:p>
            <a:pPr marL="0" marR="0" lvl="0" indent="0" algn="r" defTabSz="454264" rtl="0" eaLnBrk="1" fontAlgn="auto" latinLnBrk="0" hangingPunct="1">
              <a:lnSpc>
                <a:spcPct val="100000"/>
              </a:lnSpc>
              <a:spcBef>
                <a:spcPts val="0"/>
              </a:spcBef>
              <a:spcAft>
                <a:spcPts val="0"/>
              </a:spcAft>
              <a:buClrTx/>
              <a:buSzTx/>
              <a:buFontTx/>
              <a:buNone/>
              <a:tabLst/>
              <a:defRPr/>
            </a:pPr>
            <a:fld id="{C2472839-19B0-485B-8344-877C9874B623}" type="slidenum">
              <a:rPr kumimoji="0" lang="de-DE" sz="994"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454264" rtl="0" eaLnBrk="1" fontAlgn="auto" latinLnBrk="0" hangingPunct="1">
                <a:lnSpc>
                  <a:spcPct val="100000"/>
                </a:lnSpc>
                <a:spcBef>
                  <a:spcPts val="0"/>
                </a:spcBef>
                <a:spcAft>
                  <a:spcPts val="0"/>
                </a:spcAft>
                <a:buClrTx/>
                <a:buSzTx/>
                <a:buFontTx/>
                <a:buNone/>
                <a:tabLst/>
                <a:defRPr/>
              </a:pPr>
              <a:t>‹Nr.›</a:t>
            </a:fld>
            <a:endParaRPr kumimoji="0" lang="de-DE" sz="994"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grpSp>
        <p:nvGrpSpPr>
          <p:cNvPr id="7" name="Gruppieren 6">
            <a:extLst>
              <a:ext uri="{FF2B5EF4-FFF2-40B4-BE49-F238E27FC236}">
                <a16:creationId xmlns:a16="http://schemas.microsoft.com/office/drawing/2014/main" id="{CEDC6D57-8AF3-BE92-5FED-8294E6159571}"/>
              </a:ext>
            </a:extLst>
          </p:cNvPr>
          <p:cNvGrpSpPr/>
          <p:nvPr userDrawn="1"/>
        </p:nvGrpSpPr>
        <p:grpSpPr>
          <a:xfrm>
            <a:off x="0" y="0"/>
            <a:ext cx="1440000" cy="2160374"/>
            <a:chOff x="0" y="0"/>
            <a:chExt cx="1440000" cy="2160374"/>
          </a:xfrm>
        </p:grpSpPr>
        <p:sp>
          <p:nvSpPr>
            <p:cNvPr id="13" name="Rechteck 12">
              <a:extLst>
                <a:ext uri="{FF2B5EF4-FFF2-40B4-BE49-F238E27FC236}">
                  <a16:creationId xmlns:a16="http://schemas.microsoft.com/office/drawing/2014/main" id="{CA1598A3-CA98-CD55-3388-24414F9A2ABB}"/>
                </a:ext>
              </a:extLst>
            </p:cNvPr>
            <p:cNvSpPr/>
            <p:nvPr userDrawn="1"/>
          </p:nvSpPr>
          <p:spPr>
            <a:xfrm flipH="1">
              <a:off x="0" y="720374"/>
              <a:ext cx="720000" cy="1440000"/>
            </a:xfrm>
            <a:prstGeom prst="rect">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htwinkliges Dreieck 23">
              <a:extLst>
                <a:ext uri="{FF2B5EF4-FFF2-40B4-BE49-F238E27FC236}">
                  <a16:creationId xmlns:a16="http://schemas.microsoft.com/office/drawing/2014/main" id="{53C996D0-5D9B-B88F-03E1-083B4C189A95}"/>
                </a:ext>
              </a:extLst>
            </p:cNvPr>
            <p:cNvSpPr/>
            <p:nvPr userDrawn="1"/>
          </p:nvSpPr>
          <p:spPr>
            <a:xfrm rot="10800000" flipH="1">
              <a:off x="0" y="720000"/>
              <a:ext cx="720001" cy="720000"/>
            </a:xfrm>
            <a:prstGeom prst="rtTriangle">
              <a:avLst/>
            </a:prstGeom>
            <a:solidFill>
              <a:schemeClr val="accent1">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Rechteck 24">
              <a:extLst>
                <a:ext uri="{FF2B5EF4-FFF2-40B4-BE49-F238E27FC236}">
                  <a16:creationId xmlns:a16="http://schemas.microsoft.com/office/drawing/2014/main" id="{ABD89B42-A9E2-BFB8-575E-71973E618578}"/>
                </a:ext>
              </a:extLst>
            </p:cNvPr>
            <p:cNvSpPr/>
            <p:nvPr userDrawn="1"/>
          </p:nvSpPr>
          <p:spPr>
            <a:xfrm flipH="1">
              <a:off x="0" y="0"/>
              <a:ext cx="720000" cy="720000"/>
            </a:xfrm>
            <a:prstGeom prst="rect">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hteck 25">
              <a:extLst>
                <a:ext uri="{FF2B5EF4-FFF2-40B4-BE49-F238E27FC236}">
                  <a16:creationId xmlns:a16="http://schemas.microsoft.com/office/drawing/2014/main" id="{570F76A5-DF65-2FE2-2685-6E04709165E9}"/>
                </a:ext>
              </a:extLst>
            </p:cNvPr>
            <p:cNvSpPr/>
            <p:nvPr userDrawn="1"/>
          </p:nvSpPr>
          <p:spPr>
            <a:xfrm flipH="1">
              <a:off x="0" y="0"/>
              <a:ext cx="1440000" cy="1440000"/>
            </a:xfrm>
            <a:prstGeom prst="rect">
              <a:avLst/>
            </a:prstGeom>
            <a:solidFill>
              <a:schemeClr val="accent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8" name="Gruppieren 7">
            <a:extLst>
              <a:ext uri="{FF2B5EF4-FFF2-40B4-BE49-F238E27FC236}">
                <a16:creationId xmlns:a16="http://schemas.microsoft.com/office/drawing/2014/main" id="{C7B72013-2C08-46EF-AE36-9A9F31F75D3F}"/>
              </a:ext>
            </a:extLst>
          </p:cNvPr>
          <p:cNvGrpSpPr/>
          <p:nvPr userDrawn="1"/>
        </p:nvGrpSpPr>
        <p:grpSpPr>
          <a:xfrm>
            <a:off x="7560000" y="3960000"/>
            <a:ext cx="1440000" cy="1440268"/>
            <a:chOff x="7560000" y="3960000"/>
            <a:chExt cx="1440000" cy="1440268"/>
          </a:xfrm>
        </p:grpSpPr>
        <p:sp>
          <p:nvSpPr>
            <p:cNvPr id="9" name="Rechteck 8">
              <a:extLst>
                <a:ext uri="{FF2B5EF4-FFF2-40B4-BE49-F238E27FC236}">
                  <a16:creationId xmlns:a16="http://schemas.microsoft.com/office/drawing/2014/main" id="{F7038450-708B-5593-1B6F-0BB2347EEC6B}"/>
                </a:ext>
              </a:extLst>
            </p:cNvPr>
            <p:cNvSpPr/>
            <p:nvPr userDrawn="1"/>
          </p:nvSpPr>
          <p:spPr>
            <a:xfrm flipH="1">
              <a:off x="7560000" y="4680000"/>
              <a:ext cx="719907" cy="719906"/>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hteck 9">
              <a:extLst>
                <a:ext uri="{FF2B5EF4-FFF2-40B4-BE49-F238E27FC236}">
                  <a16:creationId xmlns:a16="http://schemas.microsoft.com/office/drawing/2014/main" id="{20F6CFC9-BFED-0F34-C93D-ACB478E6C3E7}"/>
                </a:ext>
              </a:extLst>
            </p:cNvPr>
            <p:cNvSpPr/>
            <p:nvPr userDrawn="1"/>
          </p:nvSpPr>
          <p:spPr>
            <a:xfrm flipH="1">
              <a:off x="7920000" y="4320362"/>
              <a:ext cx="719907" cy="719906"/>
            </a:xfrm>
            <a:prstGeom prst="rect">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hteck 10">
              <a:extLst>
                <a:ext uri="{FF2B5EF4-FFF2-40B4-BE49-F238E27FC236}">
                  <a16:creationId xmlns:a16="http://schemas.microsoft.com/office/drawing/2014/main" id="{801ED0F3-5660-1BA3-FE71-6527D94221F3}"/>
                </a:ext>
              </a:extLst>
            </p:cNvPr>
            <p:cNvSpPr/>
            <p:nvPr userDrawn="1"/>
          </p:nvSpPr>
          <p:spPr>
            <a:xfrm flipH="1">
              <a:off x="8280000" y="3960362"/>
              <a:ext cx="719907" cy="719906"/>
            </a:xfrm>
            <a:prstGeom prst="rect">
              <a:avLst/>
            </a:prstGeom>
            <a:solidFill>
              <a:schemeClr val="accent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hteck 11">
              <a:extLst>
                <a:ext uri="{FF2B5EF4-FFF2-40B4-BE49-F238E27FC236}">
                  <a16:creationId xmlns:a16="http://schemas.microsoft.com/office/drawing/2014/main" id="{E7944B48-901A-E094-9472-5B065F98264C}"/>
                </a:ext>
              </a:extLst>
            </p:cNvPr>
            <p:cNvSpPr/>
            <p:nvPr userDrawn="1"/>
          </p:nvSpPr>
          <p:spPr>
            <a:xfrm flipH="1">
              <a:off x="8280000" y="4680362"/>
              <a:ext cx="719907" cy="719906"/>
            </a:xfrm>
            <a:prstGeom prst="rect">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htwinkliges Dreieck 13">
              <a:extLst>
                <a:ext uri="{FF2B5EF4-FFF2-40B4-BE49-F238E27FC236}">
                  <a16:creationId xmlns:a16="http://schemas.microsoft.com/office/drawing/2014/main" id="{2904C4FE-3BE6-9DC5-8D07-36DE287B2787}"/>
                </a:ext>
              </a:extLst>
            </p:cNvPr>
            <p:cNvSpPr/>
            <p:nvPr userDrawn="1"/>
          </p:nvSpPr>
          <p:spPr>
            <a:xfrm rot="10800000" flipH="1">
              <a:off x="7560000" y="4680000"/>
              <a:ext cx="720000" cy="718929"/>
            </a:xfrm>
            <a:prstGeom prst="rtTriangle">
              <a:avLst/>
            </a:prstGeom>
            <a:solidFill>
              <a:schemeClr val="accent1">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Rechteck 14">
              <a:extLst>
                <a:ext uri="{FF2B5EF4-FFF2-40B4-BE49-F238E27FC236}">
                  <a16:creationId xmlns:a16="http://schemas.microsoft.com/office/drawing/2014/main" id="{2102CE5A-93DA-6EF3-3EF4-9777BC4D3337}"/>
                </a:ext>
              </a:extLst>
            </p:cNvPr>
            <p:cNvSpPr/>
            <p:nvPr userDrawn="1"/>
          </p:nvSpPr>
          <p:spPr>
            <a:xfrm flipH="1">
              <a:off x="7920000" y="3960000"/>
              <a:ext cx="719907" cy="719906"/>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hteck 16">
              <a:extLst>
                <a:ext uri="{FF2B5EF4-FFF2-40B4-BE49-F238E27FC236}">
                  <a16:creationId xmlns:a16="http://schemas.microsoft.com/office/drawing/2014/main" id="{C8846D04-F39B-8087-DFE1-CFBAE7416868}"/>
                </a:ext>
              </a:extLst>
            </p:cNvPr>
            <p:cNvSpPr/>
            <p:nvPr userDrawn="1"/>
          </p:nvSpPr>
          <p:spPr>
            <a:xfrm flipH="1">
              <a:off x="8640000" y="4320093"/>
              <a:ext cx="360000" cy="719906"/>
            </a:xfrm>
            <a:prstGeom prst="rect">
              <a:avLst/>
            </a:prstGeom>
            <a:solidFill>
              <a:schemeClr val="accent1">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hteck 18">
              <a:extLst>
                <a:ext uri="{FF2B5EF4-FFF2-40B4-BE49-F238E27FC236}">
                  <a16:creationId xmlns:a16="http://schemas.microsoft.com/office/drawing/2014/main" id="{D6D2A7CF-591F-BED4-6E13-E093F5F14E86}"/>
                </a:ext>
              </a:extLst>
            </p:cNvPr>
            <p:cNvSpPr/>
            <p:nvPr userDrawn="1"/>
          </p:nvSpPr>
          <p:spPr>
            <a:xfrm flipH="1">
              <a:off x="7920000" y="4680362"/>
              <a:ext cx="719907" cy="719906"/>
            </a:xfrm>
            <a:prstGeom prst="rect">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936873260"/>
      </p:ext>
    </p:extLst>
  </p:cSld>
  <p:clrMapOvr>
    <a:masterClrMapping/>
  </p:clrMapOvr>
  <p:extLst>
    <p:ext uri="{DCECCB84-F9BA-43D5-87BE-67443E8EF086}">
      <p15:sldGuideLst xmlns:p15="http://schemas.microsoft.com/office/powerpoint/2012/main">
        <p15:guide id="1" orient="horz" pos="2155" userDrawn="1">
          <p15:clr>
            <a:srgbClr val="FBAE40"/>
          </p15:clr>
        </p15:guide>
        <p15:guide id="2" pos="3855"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elfolie Hintergrundbild invers">
    <p:bg>
      <p:bgPr>
        <a:solidFill>
          <a:schemeClr val="accent1">
            <a:alpha val="45000"/>
          </a:schemeClr>
        </a:solidFill>
        <a:effectLst/>
      </p:bgPr>
    </p:bg>
    <p:spTree>
      <p:nvGrpSpPr>
        <p:cNvPr id="1" name=""/>
        <p:cNvGrpSpPr/>
        <p:nvPr/>
      </p:nvGrpSpPr>
      <p:grpSpPr>
        <a:xfrm>
          <a:off x="0" y="0"/>
          <a:ext cx="0" cy="0"/>
          <a:chOff x="0" y="0"/>
          <a:chExt cx="0" cy="0"/>
        </a:xfrm>
      </p:grpSpPr>
      <p:pic>
        <p:nvPicPr>
          <p:cNvPr id="21" name="Grafik 20">
            <a:extLst>
              <a:ext uri="{FF2B5EF4-FFF2-40B4-BE49-F238E27FC236}">
                <a16:creationId xmlns:a16="http://schemas.microsoft.com/office/drawing/2014/main" id="{B54667D3-5E1A-8C7E-6AE0-E2D9EDD8264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707581" y="686953"/>
            <a:ext cx="1994450" cy="626774"/>
          </a:xfrm>
          <a:prstGeom prst="rect">
            <a:avLst/>
          </a:prstGeom>
        </p:spPr>
      </p:pic>
      <p:sp>
        <p:nvSpPr>
          <p:cNvPr id="2" name="Title 1"/>
          <p:cNvSpPr>
            <a:spLocks noGrp="1"/>
          </p:cNvSpPr>
          <p:nvPr>
            <p:ph type="ctrTitle" hasCustomPrompt="1"/>
          </p:nvPr>
        </p:nvSpPr>
        <p:spPr>
          <a:xfrm>
            <a:off x="1439812" y="1620268"/>
            <a:ext cx="6840000" cy="1791269"/>
          </a:xfrm>
        </p:spPr>
        <p:txBody>
          <a:bodyPr tIns="0" anchor="t" anchorCtr="0">
            <a:normAutofit/>
          </a:bodyPr>
          <a:lstStyle>
            <a:lvl1pPr algn="l">
              <a:defRPr sz="3600">
                <a:solidFill>
                  <a:schemeClr val="bg1"/>
                </a:solidFill>
              </a:defRPr>
            </a:lvl1pPr>
          </a:lstStyle>
          <a:p>
            <a:r>
              <a:rPr lang="de-DE" dirty="0"/>
              <a:t>Titel</a:t>
            </a:r>
            <a:endParaRPr lang="en-US" dirty="0"/>
          </a:p>
        </p:txBody>
      </p:sp>
      <p:sp>
        <p:nvSpPr>
          <p:cNvPr id="3" name="Subtitle 2"/>
          <p:cNvSpPr>
            <a:spLocks noGrp="1"/>
          </p:cNvSpPr>
          <p:nvPr>
            <p:ph type="subTitle" idx="1" hasCustomPrompt="1"/>
          </p:nvPr>
        </p:nvSpPr>
        <p:spPr>
          <a:xfrm>
            <a:off x="1439812" y="3411538"/>
            <a:ext cx="6840000" cy="1443295"/>
          </a:xfrm>
          <a:prstGeom prst="rect">
            <a:avLst/>
          </a:prstGeom>
        </p:spPr>
        <p:txBody>
          <a:bodyPr anchor="b" anchorCtr="0">
            <a:normAutofit/>
          </a:bodyPr>
          <a:lstStyle>
            <a:lvl1pPr marL="0" indent="0" algn="l">
              <a:lnSpc>
                <a:spcPct val="100000"/>
              </a:lnSpc>
              <a:spcBef>
                <a:spcPts val="0"/>
              </a:spcBef>
              <a:spcAft>
                <a:spcPts val="0"/>
              </a:spcAft>
              <a:buNone/>
              <a:defRPr sz="2000">
                <a:solidFill>
                  <a:schemeClr val="bg1"/>
                </a:solidFill>
              </a:defRPr>
            </a:lvl1pPr>
            <a:lvl2pPr marL="453128" indent="0" algn="ctr">
              <a:buNone/>
              <a:defRPr sz="1982"/>
            </a:lvl2pPr>
            <a:lvl3pPr marL="906258" indent="0" algn="ctr">
              <a:buNone/>
              <a:defRPr sz="1784"/>
            </a:lvl3pPr>
            <a:lvl4pPr marL="1359386" indent="0" algn="ctr">
              <a:buNone/>
              <a:defRPr sz="1586"/>
            </a:lvl4pPr>
            <a:lvl5pPr marL="1812517" indent="0" algn="ctr">
              <a:buNone/>
              <a:defRPr sz="1586"/>
            </a:lvl5pPr>
            <a:lvl6pPr marL="2265644" indent="0" algn="ctr">
              <a:buNone/>
              <a:defRPr sz="1586"/>
            </a:lvl6pPr>
            <a:lvl7pPr marL="2718773" indent="0" algn="ctr">
              <a:buNone/>
              <a:defRPr sz="1586"/>
            </a:lvl7pPr>
            <a:lvl8pPr marL="3171903" indent="0" algn="ctr">
              <a:buNone/>
              <a:defRPr sz="1586"/>
            </a:lvl8pPr>
            <a:lvl9pPr marL="3625030" indent="0" algn="ctr">
              <a:buNone/>
              <a:defRPr sz="1586"/>
            </a:lvl9pPr>
          </a:lstStyle>
          <a:p>
            <a:r>
              <a:rPr lang="de-DE" dirty="0"/>
              <a:t>Untertitel</a:t>
            </a:r>
          </a:p>
        </p:txBody>
      </p:sp>
      <p:sp>
        <p:nvSpPr>
          <p:cNvPr id="4" name="Date Placeholder 3"/>
          <p:cNvSpPr>
            <a:spLocks noGrp="1"/>
          </p:cNvSpPr>
          <p:nvPr>
            <p:ph type="dt" sz="half" idx="10"/>
          </p:nvPr>
        </p:nvSpPr>
        <p:spPr/>
        <p:txBody>
          <a:bodyPr/>
          <a:lstStyle/>
          <a:p>
            <a:pPr marL="0" marR="0" lvl="0" indent="0" algn="l" defTabSz="454264" rtl="0" eaLnBrk="1" fontAlgn="auto" latinLnBrk="0" hangingPunct="1">
              <a:lnSpc>
                <a:spcPct val="100000"/>
              </a:lnSpc>
              <a:spcBef>
                <a:spcPts val="0"/>
              </a:spcBef>
              <a:spcAft>
                <a:spcPts val="0"/>
              </a:spcAft>
              <a:buClrTx/>
              <a:buSzTx/>
              <a:buFontTx/>
              <a:buNone/>
              <a:tabLst/>
              <a:defRPr/>
            </a:pPr>
            <a:fld id="{9336D64A-6AFF-4AC1-85AF-60865C33E635}" type="datetime1">
              <a:rPr kumimoji="0" lang="de-DE" sz="994"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t>18.08.2026</a:t>
            </a:fld>
            <a:endParaRPr kumimoji="0" lang="de-DE" sz="994"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defTabSz="454264">
              <a:defRPr/>
            </a:pPr>
            <a:r>
              <a:rPr lang="sv-SE" sz="1000" dirty="0">
                <a:solidFill>
                  <a:prstClr val="black"/>
                </a:solidFill>
              </a:rPr>
              <a:t>© INNEO</a:t>
            </a:r>
            <a:r>
              <a:rPr lang="sv-SE" sz="1000" baseline="30000" dirty="0">
                <a:solidFill>
                  <a:prstClr val="black"/>
                </a:solidFill>
              </a:rPr>
              <a:t>®</a:t>
            </a:r>
            <a:r>
              <a:rPr lang="sv-SE" sz="1000" dirty="0">
                <a:solidFill>
                  <a:prstClr val="black"/>
                </a:solidFill>
              </a:rPr>
              <a:t> Solutions GmbH | www.inneo.com</a:t>
            </a:r>
          </a:p>
        </p:txBody>
      </p:sp>
      <p:sp>
        <p:nvSpPr>
          <p:cNvPr id="6" name="Slide Number Placeholder 5"/>
          <p:cNvSpPr>
            <a:spLocks noGrp="1"/>
          </p:cNvSpPr>
          <p:nvPr>
            <p:ph type="sldNum" sz="quarter" idx="12"/>
          </p:nvPr>
        </p:nvSpPr>
        <p:spPr/>
        <p:txBody>
          <a:bodyPr/>
          <a:lstStyle/>
          <a:p>
            <a:pPr marL="0" marR="0" lvl="0" indent="0" algn="r" defTabSz="454264" rtl="0" eaLnBrk="1" fontAlgn="auto" latinLnBrk="0" hangingPunct="1">
              <a:lnSpc>
                <a:spcPct val="100000"/>
              </a:lnSpc>
              <a:spcBef>
                <a:spcPts val="0"/>
              </a:spcBef>
              <a:spcAft>
                <a:spcPts val="0"/>
              </a:spcAft>
              <a:buClrTx/>
              <a:buSzTx/>
              <a:buFontTx/>
              <a:buNone/>
              <a:tabLst/>
              <a:defRPr/>
            </a:pPr>
            <a:fld id="{C2472839-19B0-485B-8344-877C9874B623}" type="slidenum">
              <a:rPr kumimoji="0" lang="de-DE" sz="994"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454264" rtl="0" eaLnBrk="1" fontAlgn="auto" latinLnBrk="0" hangingPunct="1">
                <a:lnSpc>
                  <a:spcPct val="100000"/>
                </a:lnSpc>
                <a:spcBef>
                  <a:spcPts val="0"/>
                </a:spcBef>
                <a:spcAft>
                  <a:spcPts val="0"/>
                </a:spcAft>
                <a:buClrTx/>
                <a:buSzTx/>
                <a:buFontTx/>
                <a:buNone/>
                <a:tabLst/>
                <a:defRPr/>
              </a:pPr>
              <a:t>‹Nr.›</a:t>
            </a:fld>
            <a:endParaRPr kumimoji="0" lang="de-DE" sz="994"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grpSp>
        <p:nvGrpSpPr>
          <p:cNvPr id="7" name="Gruppieren 6">
            <a:extLst>
              <a:ext uri="{FF2B5EF4-FFF2-40B4-BE49-F238E27FC236}">
                <a16:creationId xmlns:a16="http://schemas.microsoft.com/office/drawing/2014/main" id="{CEDC6D57-8AF3-BE92-5FED-8294E6159571}"/>
              </a:ext>
            </a:extLst>
          </p:cNvPr>
          <p:cNvGrpSpPr/>
          <p:nvPr userDrawn="1"/>
        </p:nvGrpSpPr>
        <p:grpSpPr>
          <a:xfrm>
            <a:off x="0" y="0"/>
            <a:ext cx="1440000" cy="2160374"/>
            <a:chOff x="0" y="0"/>
            <a:chExt cx="1440000" cy="2160374"/>
          </a:xfrm>
        </p:grpSpPr>
        <p:sp>
          <p:nvSpPr>
            <p:cNvPr id="13" name="Rechteck 12">
              <a:extLst>
                <a:ext uri="{FF2B5EF4-FFF2-40B4-BE49-F238E27FC236}">
                  <a16:creationId xmlns:a16="http://schemas.microsoft.com/office/drawing/2014/main" id="{CA1598A3-CA98-CD55-3388-24414F9A2ABB}"/>
                </a:ext>
              </a:extLst>
            </p:cNvPr>
            <p:cNvSpPr/>
            <p:nvPr userDrawn="1"/>
          </p:nvSpPr>
          <p:spPr>
            <a:xfrm flipH="1">
              <a:off x="0" y="720374"/>
              <a:ext cx="720000" cy="1440000"/>
            </a:xfrm>
            <a:prstGeom prst="rect">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htwinkliges Dreieck 23">
              <a:extLst>
                <a:ext uri="{FF2B5EF4-FFF2-40B4-BE49-F238E27FC236}">
                  <a16:creationId xmlns:a16="http://schemas.microsoft.com/office/drawing/2014/main" id="{53C996D0-5D9B-B88F-03E1-083B4C189A95}"/>
                </a:ext>
              </a:extLst>
            </p:cNvPr>
            <p:cNvSpPr/>
            <p:nvPr userDrawn="1"/>
          </p:nvSpPr>
          <p:spPr>
            <a:xfrm rot="10800000" flipH="1">
              <a:off x="0" y="720000"/>
              <a:ext cx="720001" cy="720000"/>
            </a:xfrm>
            <a:prstGeom prst="rtTriangle">
              <a:avLst/>
            </a:prstGeom>
            <a:solidFill>
              <a:schemeClr val="accent1">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Rechteck 24">
              <a:extLst>
                <a:ext uri="{FF2B5EF4-FFF2-40B4-BE49-F238E27FC236}">
                  <a16:creationId xmlns:a16="http://schemas.microsoft.com/office/drawing/2014/main" id="{ABD89B42-A9E2-BFB8-575E-71973E618578}"/>
                </a:ext>
              </a:extLst>
            </p:cNvPr>
            <p:cNvSpPr/>
            <p:nvPr userDrawn="1"/>
          </p:nvSpPr>
          <p:spPr>
            <a:xfrm flipH="1">
              <a:off x="0" y="0"/>
              <a:ext cx="720000" cy="720000"/>
            </a:xfrm>
            <a:prstGeom prst="rect">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hteck 25">
              <a:extLst>
                <a:ext uri="{FF2B5EF4-FFF2-40B4-BE49-F238E27FC236}">
                  <a16:creationId xmlns:a16="http://schemas.microsoft.com/office/drawing/2014/main" id="{570F76A5-DF65-2FE2-2685-6E04709165E9}"/>
                </a:ext>
              </a:extLst>
            </p:cNvPr>
            <p:cNvSpPr/>
            <p:nvPr userDrawn="1"/>
          </p:nvSpPr>
          <p:spPr>
            <a:xfrm flipH="1">
              <a:off x="0" y="0"/>
              <a:ext cx="1440000" cy="1440000"/>
            </a:xfrm>
            <a:prstGeom prst="rect">
              <a:avLst/>
            </a:prstGeom>
            <a:solidFill>
              <a:schemeClr val="accent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20" name="Textplatzhalter 19">
            <a:extLst>
              <a:ext uri="{FF2B5EF4-FFF2-40B4-BE49-F238E27FC236}">
                <a16:creationId xmlns:a16="http://schemas.microsoft.com/office/drawing/2014/main" id="{01A3493C-F000-004A-7860-873FA0EE42CB}"/>
              </a:ext>
            </a:extLst>
          </p:cNvPr>
          <p:cNvSpPr>
            <a:spLocks noGrp="1"/>
          </p:cNvSpPr>
          <p:nvPr>
            <p:ph type="body" sz="quarter" idx="13" hasCustomPrompt="1"/>
          </p:nvPr>
        </p:nvSpPr>
        <p:spPr>
          <a:xfrm>
            <a:off x="1439812" y="5856952"/>
            <a:ext cx="6840000" cy="443317"/>
          </a:xfrm>
        </p:spPr>
        <p:txBody>
          <a:bodyPr/>
          <a:lstStyle>
            <a:lvl1pPr>
              <a:defRPr>
                <a:solidFill>
                  <a:schemeClr val="bg1"/>
                </a:solidFill>
              </a:defRPr>
            </a:lvl1pPr>
          </a:lstStyle>
          <a:p>
            <a:pPr lvl="0"/>
            <a:r>
              <a:rPr lang="de-DE" dirty="0"/>
              <a:t>Autor, Datum</a:t>
            </a:r>
          </a:p>
        </p:txBody>
      </p:sp>
    </p:spTree>
    <p:extLst>
      <p:ext uri="{BB962C8B-B14F-4D97-AF65-F5344CB8AC3E}">
        <p14:creationId xmlns:p14="http://schemas.microsoft.com/office/powerpoint/2010/main" val="2624563504"/>
      </p:ext>
    </p:extLst>
  </p:cSld>
  <p:clrMapOvr>
    <a:masterClrMapping/>
  </p:clrMapOvr>
  <p:extLst>
    <p:ext uri="{DCECCB84-F9BA-43D5-87BE-67443E8EF086}">
      <p15:sldGuideLst xmlns:p15="http://schemas.microsoft.com/office/powerpoint/2012/main">
        <p15:guide id="1" orient="horz" pos="2155" userDrawn="1">
          <p15:clr>
            <a:srgbClr val="FBAE40"/>
          </p15:clr>
        </p15:guide>
        <p15:guide id="2" pos="3855"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1_Titelfolie mit Bi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60A41C6B-5FE4-F7B9-BBF5-B5E005085E5A}"/>
              </a:ext>
            </a:extLst>
          </p:cNvPr>
          <p:cNvSpPr/>
          <p:nvPr userDrawn="1"/>
        </p:nvSpPr>
        <p:spPr>
          <a:xfrm>
            <a:off x="731790" y="754929"/>
            <a:ext cx="8244000" cy="3024000"/>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ctrTitle" hasCustomPrompt="1"/>
          </p:nvPr>
        </p:nvSpPr>
        <p:spPr>
          <a:xfrm>
            <a:off x="1439812" y="4139999"/>
            <a:ext cx="6480000" cy="1188996"/>
          </a:xfrm>
        </p:spPr>
        <p:txBody>
          <a:bodyPr tIns="0" anchor="t" anchorCtr="0">
            <a:normAutofit/>
          </a:bodyPr>
          <a:lstStyle>
            <a:lvl1pPr algn="l">
              <a:defRPr sz="3600">
                <a:solidFill>
                  <a:schemeClr val="tx1"/>
                </a:solidFill>
              </a:defRPr>
            </a:lvl1pPr>
          </a:lstStyle>
          <a:p>
            <a:r>
              <a:rPr lang="de-DE" dirty="0"/>
              <a:t>Titel</a:t>
            </a:r>
            <a:endParaRPr lang="en-US" dirty="0"/>
          </a:p>
        </p:txBody>
      </p:sp>
      <p:sp>
        <p:nvSpPr>
          <p:cNvPr id="3" name="Subtitle 2"/>
          <p:cNvSpPr>
            <a:spLocks noGrp="1"/>
          </p:cNvSpPr>
          <p:nvPr>
            <p:ph type="subTitle" idx="1" hasCustomPrompt="1"/>
          </p:nvPr>
        </p:nvSpPr>
        <p:spPr>
          <a:xfrm>
            <a:off x="1439812" y="4860268"/>
            <a:ext cx="6480000" cy="918977"/>
          </a:xfrm>
          <a:prstGeom prst="rect">
            <a:avLst/>
          </a:prstGeom>
        </p:spPr>
        <p:txBody>
          <a:bodyPr anchor="b" anchorCtr="0">
            <a:normAutofit/>
          </a:bodyPr>
          <a:lstStyle>
            <a:lvl1pPr marL="0" indent="0" algn="l">
              <a:lnSpc>
                <a:spcPct val="100000"/>
              </a:lnSpc>
              <a:spcBef>
                <a:spcPts val="0"/>
              </a:spcBef>
              <a:spcAft>
                <a:spcPts val="0"/>
              </a:spcAft>
              <a:buNone/>
              <a:defRPr sz="2000">
                <a:solidFill>
                  <a:schemeClr val="tx1"/>
                </a:solidFill>
              </a:defRPr>
            </a:lvl1pPr>
            <a:lvl2pPr marL="453128" indent="0" algn="ctr">
              <a:buNone/>
              <a:defRPr sz="1982"/>
            </a:lvl2pPr>
            <a:lvl3pPr marL="906258" indent="0" algn="ctr">
              <a:buNone/>
              <a:defRPr sz="1784"/>
            </a:lvl3pPr>
            <a:lvl4pPr marL="1359386" indent="0" algn="ctr">
              <a:buNone/>
              <a:defRPr sz="1586"/>
            </a:lvl4pPr>
            <a:lvl5pPr marL="1812517" indent="0" algn="ctr">
              <a:buNone/>
              <a:defRPr sz="1586"/>
            </a:lvl5pPr>
            <a:lvl6pPr marL="2265644" indent="0" algn="ctr">
              <a:buNone/>
              <a:defRPr sz="1586"/>
            </a:lvl6pPr>
            <a:lvl7pPr marL="2718773" indent="0" algn="ctr">
              <a:buNone/>
              <a:defRPr sz="1586"/>
            </a:lvl7pPr>
            <a:lvl8pPr marL="3171903" indent="0" algn="ctr">
              <a:buNone/>
              <a:defRPr sz="1586"/>
            </a:lvl8pPr>
            <a:lvl9pPr marL="3625030" indent="0" algn="ctr">
              <a:buNone/>
              <a:defRPr sz="1586"/>
            </a:lvl9pPr>
          </a:lstStyle>
          <a:p>
            <a:r>
              <a:rPr lang="de-DE" dirty="0"/>
              <a:t>Untertitel</a:t>
            </a:r>
          </a:p>
        </p:txBody>
      </p:sp>
      <p:sp>
        <p:nvSpPr>
          <p:cNvPr id="4" name="Date Placeholder 3"/>
          <p:cNvSpPr>
            <a:spLocks noGrp="1"/>
          </p:cNvSpPr>
          <p:nvPr>
            <p:ph type="dt" sz="half" idx="10"/>
          </p:nvPr>
        </p:nvSpPr>
        <p:spPr/>
        <p:txBody>
          <a:bodyPr/>
          <a:lstStyle/>
          <a:p>
            <a:pPr marL="0" marR="0" lvl="0" indent="0" algn="l" defTabSz="454264" rtl="0" eaLnBrk="1" fontAlgn="auto" latinLnBrk="0" hangingPunct="1">
              <a:lnSpc>
                <a:spcPct val="100000"/>
              </a:lnSpc>
              <a:spcBef>
                <a:spcPts val="0"/>
              </a:spcBef>
              <a:spcAft>
                <a:spcPts val="0"/>
              </a:spcAft>
              <a:buClrTx/>
              <a:buSzTx/>
              <a:buFontTx/>
              <a:buNone/>
              <a:tabLst/>
              <a:defRPr/>
            </a:pPr>
            <a:fld id="{9336D64A-6AFF-4AC1-85AF-60865C33E635}" type="datetime1">
              <a:rPr kumimoji="0" lang="de-DE" sz="994"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t>18.08.2026</a:t>
            </a:fld>
            <a:endParaRPr kumimoji="0" lang="de-DE" sz="994"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defTabSz="454264">
              <a:defRPr/>
            </a:pPr>
            <a:r>
              <a:rPr lang="sv-SE" sz="1000" dirty="0">
                <a:solidFill>
                  <a:prstClr val="black"/>
                </a:solidFill>
              </a:rPr>
              <a:t>© INNEO</a:t>
            </a:r>
            <a:r>
              <a:rPr lang="sv-SE" sz="1000" baseline="30000" dirty="0">
                <a:solidFill>
                  <a:prstClr val="black"/>
                </a:solidFill>
              </a:rPr>
              <a:t>®</a:t>
            </a:r>
            <a:r>
              <a:rPr lang="sv-SE" sz="1000" dirty="0">
                <a:solidFill>
                  <a:prstClr val="black"/>
                </a:solidFill>
              </a:rPr>
              <a:t> Solutions GmbH | www.inneo.com</a:t>
            </a:r>
          </a:p>
        </p:txBody>
      </p:sp>
      <p:sp>
        <p:nvSpPr>
          <p:cNvPr id="6" name="Slide Number Placeholder 5"/>
          <p:cNvSpPr>
            <a:spLocks noGrp="1"/>
          </p:cNvSpPr>
          <p:nvPr>
            <p:ph type="sldNum" sz="quarter" idx="12"/>
          </p:nvPr>
        </p:nvSpPr>
        <p:spPr/>
        <p:txBody>
          <a:bodyPr/>
          <a:lstStyle/>
          <a:p>
            <a:pPr marL="0" marR="0" lvl="0" indent="0" algn="r" defTabSz="454264" rtl="0" eaLnBrk="1" fontAlgn="auto" latinLnBrk="0" hangingPunct="1">
              <a:lnSpc>
                <a:spcPct val="100000"/>
              </a:lnSpc>
              <a:spcBef>
                <a:spcPts val="0"/>
              </a:spcBef>
              <a:spcAft>
                <a:spcPts val="0"/>
              </a:spcAft>
              <a:buClrTx/>
              <a:buSzTx/>
              <a:buFontTx/>
              <a:buNone/>
              <a:tabLst/>
              <a:defRPr/>
            </a:pPr>
            <a:fld id="{C2472839-19B0-485B-8344-877C9874B623}" type="slidenum">
              <a:rPr kumimoji="0" lang="de-DE" sz="994"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454264" rtl="0" eaLnBrk="1" fontAlgn="auto" latinLnBrk="0" hangingPunct="1">
                <a:lnSpc>
                  <a:spcPct val="100000"/>
                </a:lnSpc>
                <a:spcBef>
                  <a:spcPts val="0"/>
                </a:spcBef>
                <a:spcAft>
                  <a:spcPts val="0"/>
                </a:spcAft>
                <a:buClrTx/>
                <a:buSzTx/>
                <a:buFontTx/>
                <a:buNone/>
                <a:tabLst/>
                <a:defRPr/>
              </a:pPr>
              <a:t>‹Nr.›</a:t>
            </a:fld>
            <a:endParaRPr kumimoji="0" lang="de-DE" sz="994"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grpSp>
        <p:nvGrpSpPr>
          <p:cNvPr id="7" name="Gruppieren 6">
            <a:extLst>
              <a:ext uri="{FF2B5EF4-FFF2-40B4-BE49-F238E27FC236}">
                <a16:creationId xmlns:a16="http://schemas.microsoft.com/office/drawing/2014/main" id="{98EACDDA-38E1-4866-AEEF-195E91017B90}"/>
              </a:ext>
            </a:extLst>
          </p:cNvPr>
          <p:cNvGrpSpPr/>
          <p:nvPr userDrawn="1"/>
        </p:nvGrpSpPr>
        <p:grpSpPr>
          <a:xfrm>
            <a:off x="0" y="0"/>
            <a:ext cx="1440000" cy="2160374"/>
            <a:chOff x="0" y="0"/>
            <a:chExt cx="1440000" cy="2160374"/>
          </a:xfrm>
        </p:grpSpPr>
        <p:sp>
          <p:nvSpPr>
            <p:cNvPr id="8" name="Rechteck 7">
              <a:extLst>
                <a:ext uri="{FF2B5EF4-FFF2-40B4-BE49-F238E27FC236}">
                  <a16:creationId xmlns:a16="http://schemas.microsoft.com/office/drawing/2014/main" id="{FC8BF587-9156-D8C9-B408-2C0DB658F290}"/>
                </a:ext>
              </a:extLst>
            </p:cNvPr>
            <p:cNvSpPr/>
            <p:nvPr userDrawn="1"/>
          </p:nvSpPr>
          <p:spPr>
            <a:xfrm flipH="1">
              <a:off x="0" y="720374"/>
              <a:ext cx="720000" cy="1440000"/>
            </a:xfrm>
            <a:prstGeom prst="rect">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htwinkliges Dreieck 8">
              <a:extLst>
                <a:ext uri="{FF2B5EF4-FFF2-40B4-BE49-F238E27FC236}">
                  <a16:creationId xmlns:a16="http://schemas.microsoft.com/office/drawing/2014/main" id="{9BC6EC6D-A1E1-6ED3-3CF9-89B61DE4028F}"/>
                </a:ext>
              </a:extLst>
            </p:cNvPr>
            <p:cNvSpPr/>
            <p:nvPr userDrawn="1"/>
          </p:nvSpPr>
          <p:spPr>
            <a:xfrm rot="10800000" flipH="1">
              <a:off x="0" y="720000"/>
              <a:ext cx="720001" cy="720000"/>
            </a:xfrm>
            <a:prstGeom prst="rtTriangle">
              <a:avLst/>
            </a:prstGeom>
            <a:solidFill>
              <a:schemeClr val="accent1">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Rechteck 9">
              <a:extLst>
                <a:ext uri="{FF2B5EF4-FFF2-40B4-BE49-F238E27FC236}">
                  <a16:creationId xmlns:a16="http://schemas.microsoft.com/office/drawing/2014/main" id="{050F8C6A-7576-8B87-CCB1-54E0B86B9706}"/>
                </a:ext>
              </a:extLst>
            </p:cNvPr>
            <p:cNvSpPr/>
            <p:nvPr userDrawn="1"/>
          </p:nvSpPr>
          <p:spPr>
            <a:xfrm flipH="1">
              <a:off x="0" y="0"/>
              <a:ext cx="720000" cy="720000"/>
            </a:xfrm>
            <a:prstGeom prst="rect">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hteck 10">
              <a:extLst>
                <a:ext uri="{FF2B5EF4-FFF2-40B4-BE49-F238E27FC236}">
                  <a16:creationId xmlns:a16="http://schemas.microsoft.com/office/drawing/2014/main" id="{4FE46D2F-1CE5-C477-0283-614EB4E38880}"/>
                </a:ext>
              </a:extLst>
            </p:cNvPr>
            <p:cNvSpPr/>
            <p:nvPr userDrawn="1"/>
          </p:nvSpPr>
          <p:spPr>
            <a:xfrm flipH="1">
              <a:off x="0" y="0"/>
              <a:ext cx="1440000" cy="1440000"/>
            </a:xfrm>
            <a:prstGeom prst="rect">
              <a:avLst/>
            </a:prstGeom>
            <a:solidFill>
              <a:schemeClr val="accent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2" name="Gruppieren 11">
            <a:extLst>
              <a:ext uri="{FF2B5EF4-FFF2-40B4-BE49-F238E27FC236}">
                <a16:creationId xmlns:a16="http://schemas.microsoft.com/office/drawing/2014/main" id="{3577726C-0A6E-0B0F-5BA4-03476D5E6B1A}"/>
              </a:ext>
            </a:extLst>
          </p:cNvPr>
          <p:cNvGrpSpPr/>
          <p:nvPr userDrawn="1"/>
        </p:nvGrpSpPr>
        <p:grpSpPr>
          <a:xfrm>
            <a:off x="8280000" y="2340000"/>
            <a:ext cx="1440000" cy="1440268"/>
            <a:chOff x="7560000" y="3960000"/>
            <a:chExt cx="1440000" cy="1440268"/>
          </a:xfrm>
        </p:grpSpPr>
        <p:sp>
          <p:nvSpPr>
            <p:cNvPr id="13" name="Rechteck 12">
              <a:extLst>
                <a:ext uri="{FF2B5EF4-FFF2-40B4-BE49-F238E27FC236}">
                  <a16:creationId xmlns:a16="http://schemas.microsoft.com/office/drawing/2014/main" id="{D7F6E72D-0110-0E33-6EE8-2DB6F4DBA937}"/>
                </a:ext>
              </a:extLst>
            </p:cNvPr>
            <p:cNvSpPr/>
            <p:nvPr userDrawn="1"/>
          </p:nvSpPr>
          <p:spPr>
            <a:xfrm flipH="1">
              <a:off x="7560000" y="4680000"/>
              <a:ext cx="719907" cy="719906"/>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hteck 13">
              <a:extLst>
                <a:ext uri="{FF2B5EF4-FFF2-40B4-BE49-F238E27FC236}">
                  <a16:creationId xmlns:a16="http://schemas.microsoft.com/office/drawing/2014/main" id="{04F14122-79A0-F28C-2E3A-84A4A9EAEB16}"/>
                </a:ext>
              </a:extLst>
            </p:cNvPr>
            <p:cNvSpPr/>
            <p:nvPr userDrawn="1"/>
          </p:nvSpPr>
          <p:spPr>
            <a:xfrm flipH="1">
              <a:off x="7920000" y="4320362"/>
              <a:ext cx="719907" cy="719906"/>
            </a:xfrm>
            <a:prstGeom prst="rect">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hteck 14">
              <a:extLst>
                <a:ext uri="{FF2B5EF4-FFF2-40B4-BE49-F238E27FC236}">
                  <a16:creationId xmlns:a16="http://schemas.microsoft.com/office/drawing/2014/main" id="{5BD82A03-8272-9263-CD1D-2FBD18C267F5}"/>
                </a:ext>
              </a:extLst>
            </p:cNvPr>
            <p:cNvSpPr/>
            <p:nvPr userDrawn="1"/>
          </p:nvSpPr>
          <p:spPr>
            <a:xfrm flipH="1">
              <a:off x="8280000" y="3960362"/>
              <a:ext cx="719907" cy="719906"/>
            </a:xfrm>
            <a:prstGeom prst="rect">
              <a:avLst/>
            </a:prstGeom>
            <a:solidFill>
              <a:schemeClr val="accent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hteck 16">
              <a:extLst>
                <a:ext uri="{FF2B5EF4-FFF2-40B4-BE49-F238E27FC236}">
                  <a16:creationId xmlns:a16="http://schemas.microsoft.com/office/drawing/2014/main" id="{D29E8D4B-A972-A7D9-EC0F-18BCE770DD08}"/>
                </a:ext>
              </a:extLst>
            </p:cNvPr>
            <p:cNvSpPr/>
            <p:nvPr userDrawn="1"/>
          </p:nvSpPr>
          <p:spPr>
            <a:xfrm flipH="1">
              <a:off x="8280000" y="4680362"/>
              <a:ext cx="719907" cy="719906"/>
            </a:xfrm>
            <a:prstGeom prst="rect">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htwinkliges Dreieck 18">
              <a:extLst>
                <a:ext uri="{FF2B5EF4-FFF2-40B4-BE49-F238E27FC236}">
                  <a16:creationId xmlns:a16="http://schemas.microsoft.com/office/drawing/2014/main" id="{5EBA5BB2-3372-66D7-10EC-5968B598952E}"/>
                </a:ext>
              </a:extLst>
            </p:cNvPr>
            <p:cNvSpPr/>
            <p:nvPr userDrawn="1"/>
          </p:nvSpPr>
          <p:spPr>
            <a:xfrm rot="10800000" flipH="1">
              <a:off x="7560000" y="4680000"/>
              <a:ext cx="720000" cy="718929"/>
            </a:xfrm>
            <a:prstGeom prst="rtTriangle">
              <a:avLst/>
            </a:prstGeom>
            <a:solidFill>
              <a:schemeClr val="accent1">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Rechteck 19">
              <a:extLst>
                <a:ext uri="{FF2B5EF4-FFF2-40B4-BE49-F238E27FC236}">
                  <a16:creationId xmlns:a16="http://schemas.microsoft.com/office/drawing/2014/main" id="{C3D40F63-C642-016D-C814-7A31552ECECE}"/>
                </a:ext>
              </a:extLst>
            </p:cNvPr>
            <p:cNvSpPr/>
            <p:nvPr userDrawn="1"/>
          </p:nvSpPr>
          <p:spPr>
            <a:xfrm flipH="1">
              <a:off x="7920000" y="3960000"/>
              <a:ext cx="719907" cy="719906"/>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hteck 20">
              <a:extLst>
                <a:ext uri="{FF2B5EF4-FFF2-40B4-BE49-F238E27FC236}">
                  <a16:creationId xmlns:a16="http://schemas.microsoft.com/office/drawing/2014/main" id="{F9B0B300-3EEB-00A9-3B42-12F08C8EC8E9}"/>
                </a:ext>
              </a:extLst>
            </p:cNvPr>
            <p:cNvSpPr/>
            <p:nvPr userDrawn="1"/>
          </p:nvSpPr>
          <p:spPr>
            <a:xfrm flipH="1">
              <a:off x="8640000" y="4320093"/>
              <a:ext cx="360000" cy="719906"/>
            </a:xfrm>
            <a:prstGeom prst="rect">
              <a:avLst/>
            </a:prstGeom>
            <a:solidFill>
              <a:schemeClr val="accent1">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Rechteck 21">
              <a:extLst>
                <a:ext uri="{FF2B5EF4-FFF2-40B4-BE49-F238E27FC236}">
                  <a16:creationId xmlns:a16="http://schemas.microsoft.com/office/drawing/2014/main" id="{E196C307-CE22-FF7D-64F8-62BD06C55F15}"/>
                </a:ext>
              </a:extLst>
            </p:cNvPr>
            <p:cNvSpPr/>
            <p:nvPr userDrawn="1"/>
          </p:nvSpPr>
          <p:spPr>
            <a:xfrm flipH="1">
              <a:off x="7920000" y="4680362"/>
              <a:ext cx="719907" cy="719906"/>
            </a:xfrm>
            <a:prstGeom prst="rect">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23" name="Grafik 22" descr="Ein Bild, das Schrift, Grafiken, Screenshot, Grafikdesign enthält.&#10;&#10;Automatisch generierte Beschreibung">
            <a:extLst>
              <a:ext uri="{FF2B5EF4-FFF2-40B4-BE49-F238E27FC236}">
                <a16:creationId xmlns:a16="http://schemas.microsoft.com/office/drawing/2014/main" id="{F27D2FDF-A0D1-3A49-1A5D-DDFD7E42C0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07581" y="686953"/>
            <a:ext cx="1994451" cy="626774"/>
          </a:xfrm>
          <a:prstGeom prst="rect">
            <a:avLst/>
          </a:prstGeom>
        </p:spPr>
      </p:pic>
    </p:spTree>
    <p:extLst>
      <p:ext uri="{BB962C8B-B14F-4D97-AF65-F5344CB8AC3E}">
        <p14:creationId xmlns:p14="http://schemas.microsoft.com/office/powerpoint/2010/main" val="2572460017"/>
      </p:ext>
    </p:extLst>
  </p:cSld>
  <p:clrMapOvr>
    <a:masterClrMapping/>
  </p:clrMapOvr>
  <p:extLst>
    <p:ext uri="{DCECCB84-F9BA-43D5-87BE-67443E8EF086}">
      <p15:sldGuideLst xmlns:p15="http://schemas.microsoft.com/office/powerpoint/2012/main">
        <p15:guide id="1" orient="horz" pos="2155" userDrawn="1">
          <p15:clr>
            <a:srgbClr val="FBAE40"/>
          </p15:clr>
        </p15:guide>
        <p15:guide id="2" pos="3855"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1_Abschlus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1C5ECB9A-8AD1-9167-C07E-F3E474ED9CA9}"/>
              </a:ext>
            </a:extLst>
          </p:cNvPr>
          <p:cNvSpPr/>
          <p:nvPr userDrawn="1"/>
        </p:nvSpPr>
        <p:spPr>
          <a:xfrm>
            <a:off x="728487" y="738351"/>
            <a:ext cx="8280000" cy="46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ctrTitle" hasCustomPrompt="1"/>
          </p:nvPr>
        </p:nvSpPr>
        <p:spPr>
          <a:xfrm>
            <a:off x="1439812" y="1620269"/>
            <a:ext cx="6840000" cy="747906"/>
          </a:xfrm>
        </p:spPr>
        <p:txBody>
          <a:bodyPr tIns="0" anchor="t" anchorCtr="0">
            <a:normAutofit/>
          </a:bodyPr>
          <a:lstStyle>
            <a:lvl1pPr algn="l">
              <a:defRPr sz="3600">
                <a:solidFill>
                  <a:schemeClr val="tx1"/>
                </a:solidFill>
              </a:defRPr>
            </a:lvl1pPr>
          </a:lstStyle>
          <a:p>
            <a:r>
              <a:rPr lang="de-DE" dirty="0"/>
              <a:t>Vielen Dank für Ihr Interesse.</a:t>
            </a:r>
            <a:endParaRPr lang="en-US" dirty="0"/>
          </a:p>
        </p:txBody>
      </p:sp>
      <p:sp>
        <p:nvSpPr>
          <p:cNvPr id="3" name="Subtitle 2"/>
          <p:cNvSpPr>
            <a:spLocks noGrp="1"/>
          </p:cNvSpPr>
          <p:nvPr>
            <p:ph type="subTitle" idx="1" hasCustomPrompt="1"/>
          </p:nvPr>
        </p:nvSpPr>
        <p:spPr>
          <a:xfrm>
            <a:off x="1439812" y="2725405"/>
            <a:ext cx="6840000" cy="1418223"/>
          </a:xfrm>
          <a:prstGeom prst="rect">
            <a:avLst/>
          </a:prstGeom>
        </p:spPr>
        <p:txBody>
          <a:bodyPr anchor="b" anchorCtr="0">
            <a:normAutofit/>
          </a:bodyPr>
          <a:lstStyle>
            <a:lvl1pPr marL="0" indent="0" algn="l">
              <a:lnSpc>
                <a:spcPct val="100000"/>
              </a:lnSpc>
              <a:spcBef>
                <a:spcPts val="1200"/>
              </a:spcBef>
              <a:spcAft>
                <a:spcPts val="0"/>
              </a:spcAft>
              <a:buNone/>
              <a:defRPr sz="2000">
                <a:solidFill>
                  <a:schemeClr val="tx1"/>
                </a:solidFill>
              </a:defRPr>
            </a:lvl1pPr>
            <a:lvl2pPr marL="453128" indent="0" algn="ctr">
              <a:buNone/>
              <a:defRPr sz="1982"/>
            </a:lvl2pPr>
            <a:lvl3pPr marL="906258" indent="0" algn="ctr">
              <a:buNone/>
              <a:defRPr sz="1784"/>
            </a:lvl3pPr>
            <a:lvl4pPr marL="1359386" indent="0" algn="ctr">
              <a:buNone/>
              <a:defRPr sz="1586"/>
            </a:lvl4pPr>
            <a:lvl5pPr marL="1812517" indent="0" algn="ctr">
              <a:buNone/>
              <a:defRPr sz="1586"/>
            </a:lvl5pPr>
            <a:lvl6pPr marL="2265644" indent="0" algn="ctr">
              <a:buNone/>
              <a:defRPr sz="1586"/>
            </a:lvl6pPr>
            <a:lvl7pPr marL="2718773" indent="0" algn="ctr">
              <a:buNone/>
              <a:defRPr sz="1586"/>
            </a:lvl7pPr>
            <a:lvl8pPr marL="3171903" indent="0" algn="ctr">
              <a:buNone/>
              <a:defRPr sz="1586"/>
            </a:lvl8pPr>
            <a:lvl9pPr marL="3625030" indent="0" algn="ctr">
              <a:buNone/>
              <a:defRPr sz="1586"/>
            </a:lvl9pPr>
          </a:lstStyle>
          <a:p>
            <a:pPr marL="0" indent="0" defTabSz="917966">
              <a:buNone/>
              <a:defRPr/>
            </a:pPr>
            <a:r>
              <a:rPr lang="de-DE" sz="2400" dirty="0">
                <a:latin typeface="Arial" panose="020B0604020202020204" pitchFamily="34" charset="0"/>
                <a:cs typeface="Arial" panose="020B0604020202020204" pitchFamily="34" charset="0"/>
              </a:rPr>
              <a:t>Wir sind INNEO – gemeinsam bringen </a:t>
            </a:r>
            <a:br>
              <a:rPr lang="de-DE" sz="2400" dirty="0">
                <a:latin typeface="Arial" panose="020B0604020202020204" pitchFamily="34" charset="0"/>
                <a:cs typeface="Arial" panose="020B0604020202020204" pitchFamily="34" charset="0"/>
              </a:rPr>
            </a:br>
            <a:r>
              <a:rPr lang="de-DE" sz="2400" dirty="0">
                <a:latin typeface="Arial" panose="020B0604020202020204" pitchFamily="34" charset="0"/>
                <a:cs typeface="Arial" panose="020B0604020202020204" pitchFamily="34" charset="0"/>
              </a:rPr>
              <a:t>wir Digitalisierung zum Erfolg.</a:t>
            </a:r>
          </a:p>
          <a:p>
            <a:pPr marL="0" indent="0" defTabSz="917966">
              <a:buNone/>
              <a:defRPr/>
            </a:pPr>
            <a:r>
              <a:rPr lang="de-DE" sz="2400" dirty="0">
                <a:latin typeface="Arial" panose="020B0604020202020204" pitchFamily="34" charset="0"/>
                <a:cs typeface="Arial" panose="020B0604020202020204" pitchFamily="34" charset="0"/>
              </a:rPr>
              <a:t>Sind Sie dabei?</a:t>
            </a:r>
          </a:p>
        </p:txBody>
      </p:sp>
      <p:sp>
        <p:nvSpPr>
          <p:cNvPr id="4" name="Date Placeholder 3"/>
          <p:cNvSpPr>
            <a:spLocks noGrp="1"/>
          </p:cNvSpPr>
          <p:nvPr>
            <p:ph type="dt" sz="half" idx="10"/>
          </p:nvPr>
        </p:nvSpPr>
        <p:spPr/>
        <p:txBody>
          <a:bodyPr/>
          <a:lstStyle/>
          <a:p>
            <a:pPr marL="0" marR="0" lvl="0" indent="0" algn="l" defTabSz="454264" rtl="0" eaLnBrk="1" fontAlgn="auto" latinLnBrk="0" hangingPunct="1">
              <a:lnSpc>
                <a:spcPct val="100000"/>
              </a:lnSpc>
              <a:spcBef>
                <a:spcPts val="0"/>
              </a:spcBef>
              <a:spcAft>
                <a:spcPts val="0"/>
              </a:spcAft>
              <a:buClrTx/>
              <a:buSzTx/>
              <a:buFontTx/>
              <a:buNone/>
              <a:tabLst/>
              <a:defRPr/>
            </a:pPr>
            <a:fld id="{9336D64A-6AFF-4AC1-85AF-60865C33E635}" type="datetime1">
              <a:rPr kumimoji="0" lang="de-DE" sz="994"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t>18.08.2026</a:t>
            </a:fld>
            <a:endParaRPr kumimoji="0" lang="de-DE" sz="994"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Footer Placeholder 4"/>
          <p:cNvSpPr>
            <a:spLocks noGrp="1"/>
          </p:cNvSpPr>
          <p:nvPr>
            <p:ph type="ftr" sz="quarter" idx="11"/>
          </p:nvPr>
        </p:nvSpPr>
        <p:spPr/>
        <p:txBody>
          <a:bodyPr/>
          <a:lstStyle/>
          <a:p>
            <a:pPr defTabSz="454264">
              <a:defRPr/>
            </a:pPr>
            <a:r>
              <a:rPr lang="sv-SE" sz="1000" dirty="0">
                <a:solidFill>
                  <a:prstClr val="black"/>
                </a:solidFill>
              </a:rPr>
              <a:t>© INNEO</a:t>
            </a:r>
            <a:r>
              <a:rPr lang="sv-SE" sz="1000" baseline="30000" dirty="0">
                <a:solidFill>
                  <a:prstClr val="black"/>
                </a:solidFill>
              </a:rPr>
              <a:t>®</a:t>
            </a:r>
            <a:r>
              <a:rPr lang="sv-SE" sz="1000" dirty="0">
                <a:solidFill>
                  <a:prstClr val="black"/>
                </a:solidFill>
              </a:rPr>
              <a:t> Solutions GmbH | www.inneo.com</a:t>
            </a:r>
          </a:p>
        </p:txBody>
      </p:sp>
      <p:sp>
        <p:nvSpPr>
          <p:cNvPr id="6" name="Slide Number Placeholder 5"/>
          <p:cNvSpPr>
            <a:spLocks noGrp="1"/>
          </p:cNvSpPr>
          <p:nvPr>
            <p:ph type="sldNum" sz="quarter" idx="12"/>
          </p:nvPr>
        </p:nvSpPr>
        <p:spPr/>
        <p:txBody>
          <a:bodyPr/>
          <a:lstStyle/>
          <a:p>
            <a:pPr marL="0" marR="0" lvl="0" indent="0" algn="r" defTabSz="454264" rtl="0" eaLnBrk="1" fontAlgn="auto" latinLnBrk="0" hangingPunct="1">
              <a:lnSpc>
                <a:spcPct val="100000"/>
              </a:lnSpc>
              <a:spcBef>
                <a:spcPts val="0"/>
              </a:spcBef>
              <a:spcAft>
                <a:spcPts val="0"/>
              </a:spcAft>
              <a:buClrTx/>
              <a:buSzTx/>
              <a:buFontTx/>
              <a:buNone/>
              <a:tabLst/>
              <a:defRPr/>
            </a:pPr>
            <a:fld id="{C2472839-19B0-485B-8344-877C9874B623}" type="slidenum">
              <a:rPr kumimoji="0" lang="de-DE" sz="994"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454264" rtl="0" eaLnBrk="1" fontAlgn="auto" latinLnBrk="0" hangingPunct="1">
                <a:lnSpc>
                  <a:spcPct val="100000"/>
                </a:lnSpc>
                <a:spcBef>
                  <a:spcPts val="0"/>
                </a:spcBef>
                <a:spcAft>
                  <a:spcPts val="0"/>
                </a:spcAft>
                <a:buClrTx/>
                <a:buSzTx/>
                <a:buFontTx/>
                <a:buNone/>
                <a:tabLst/>
                <a:defRPr/>
              </a:pPr>
              <a:t>‹Nr.›</a:t>
            </a:fld>
            <a:endParaRPr kumimoji="0" lang="de-DE" sz="994"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grpSp>
        <p:nvGrpSpPr>
          <p:cNvPr id="43" name="Gruppieren 42">
            <a:extLst>
              <a:ext uri="{FF2B5EF4-FFF2-40B4-BE49-F238E27FC236}">
                <a16:creationId xmlns:a16="http://schemas.microsoft.com/office/drawing/2014/main" id="{24E3AB5C-FBF1-3545-BF9E-86F6DC7C34A1}"/>
              </a:ext>
            </a:extLst>
          </p:cNvPr>
          <p:cNvGrpSpPr/>
          <p:nvPr userDrawn="1"/>
        </p:nvGrpSpPr>
        <p:grpSpPr>
          <a:xfrm>
            <a:off x="7566343" y="3978073"/>
            <a:ext cx="1442144" cy="1439906"/>
            <a:chOff x="7557856" y="3960362"/>
            <a:chExt cx="1442144" cy="1439906"/>
          </a:xfrm>
        </p:grpSpPr>
        <p:sp>
          <p:nvSpPr>
            <p:cNvPr id="28" name="Rechteck 27">
              <a:extLst>
                <a:ext uri="{FF2B5EF4-FFF2-40B4-BE49-F238E27FC236}">
                  <a16:creationId xmlns:a16="http://schemas.microsoft.com/office/drawing/2014/main" id="{A5295265-9EA2-43E6-120A-6DC5D371EC6A}"/>
                </a:ext>
              </a:extLst>
            </p:cNvPr>
            <p:cNvSpPr/>
            <p:nvPr userDrawn="1"/>
          </p:nvSpPr>
          <p:spPr>
            <a:xfrm flipH="1">
              <a:off x="7557856" y="4677591"/>
              <a:ext cx="719907" cy="719906"/>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hteck 28">
              <a:extLst>
                <a:ext uri="{FF2B5EF4-FFF2-40B4-BE49-F238E27FC236}">
                  <a16:creationId xmlns:a16="http://schemas.microsoft.com/office/drawing/2014/main" id="{118AF32E-9C45-E7D1-76B3-70E7624C8E27}"/>
                </a:ext>
              </a:extLst>
            </p:cNvPr>
            <p:cNvSpPr/>
            <p:nvPr userDrawn="1"/>
          </p:nvSpPr>
          <p:spPr>
            <a:xfrm flipH="1">
              <a:off x="7917810" y="4320362"/>
              <a:ext cx="719907" cy="719906"/>
            </a:xfrm>
            <a:prstGeom prst="rect">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hteck 29">
              <a:extLst>
                <a:ext uri="{FF2B5EF4-FFF2-40B4-BE49-F238E27FC236}">
                  <a16:creationId xmlns:a16="http://schemas.microsoft.com/office/drawing/2014/main" id="{49DE6B66-367F-8E50-940D-1C3D411F656C}"/>
                </a:ext>
              </a:extLst>
            </p:cNvPr>
            <p:cNvSpPr/>
            <p:nvPr userDrawn="1"/>
          </p:nvSpPr>
          <p:spPr>
            <a:xfrm flipH="1">
              <a:off x="8280000" y="3960362"/>
              <a:ext cx="719907" cy="719906"/>
            </a:xfrm>
            <a:prstGeom prst="rect">
              <a:avLst/>
            </a:prstGeom>
            <a:solidFill>
              <a:schemeClr val="accent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hteck 30">
              <a:extLst>
                <a:ext uri="{FF2B5EF4-FFF2-40B4-BE49-F238E27FC236}">
                  <a16:creationId xmlns:a16="http://schemas.microsoft.com/office/drawing/2014/main" id="{C09009BA-0B57-A02B-B709-C29848572EFB}"/>
                </a:ext>
              </a:extLst>
            </p:cNvPr>
            <p:cNvSpPr/>
            <p:nvPr userDrawn="1"/>
          </p:nvSpPr>
          <p:spPr>
            <a:xfrm flipH="1">
              <a:off x="8280000" y="4680362"/>
              <a:ext cx="719907" cy="719906"/>
            </a:xfrm>
            <a:prstGeom prst="rect">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htwinkliges Dreieck 31">
              <a:extLst>
                <a:ext uri="{FF2B5EF4-FFF2-40B4-BE49-F238E27FC236}">
                  <a16:creationId xmlns:a16="http://schemas.microsoft.com/office/drawing/2014/main" id="{81A0468F-D883-56AF-7CFA-452D985F3644}"/>
                </a:ext>
              </a:extLst>
            </p:cNvPr>
            <p:cNvSpPr/>
            <p:nvPr userDrawn="1"/>
          </p:nvSpPr>
          <p:spPr>
            <a:xfrm rot="10800000" flipH="1">
              <a:off x="7560000" y="4680000"/>
              <a:ext cx="720000" cy="718929"/>
            </a:xfrm>
            <a:prstGeom prst="rtTriangle">
              <a:avLst/>
            </a:prstGeom>
            <a:solidFill>
              <a:schemeClr val="accent1">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4" name="Rechteck 33">
              <a:extLst>
                <a:ext uri="{FF2B5EF4-FFF2-40B4-BE49-F238E27FC236}">
                  <a16:creationId xmlns:a16="http://schemas.microsoft.com/office/drawing/2014/main" id="{F120DDAC-3A72-D9D2-3780-16436EFAE4CA}"/>
                </a:ext>
              </a:extLst>
            </p:cNvPr>
            <p:cNvSpPr/>
            <p:nvPr userDrawn="1"/>
          </p:nvSpPr>
          <p:spPr>
            <a:xfrm flipH="1">
              <a:off x="7920000" y="3960362"/>
              <a:ext cx="719907" cy="719906"/>
            </a:xfrm>
            <a:prstGeom prst="rect">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hteck 38">
              <a:extLst>
                <a:ext uri="{FF2B5EF4-FFF2-40B4-BE49-F238E27FC236}">
                  <a16:creationId xmlns:a16="http://schemas.microsoft.com/office/drawing/2014/main" id="{19B0F60B-4252-C1BE-9074-F463ADE60CE6}"/>
                </a:ext>
              </a:extLst>
            </p:cNvPr>
            <p:cNvSpPr/>
            <p:nvPr userDrawn="1"/>
          </p:nvSpPr>
          <p:spPr>
            <a:xfrm flipH="1">
              <a:off x="8640000" y="4320093"/>
              <a:ext cx="360000" cy="719906"/>
            </a:xfrm>
            <a:prstGeom prst="rect">
              <a:avLst/>
            </a:prstGeom>
            <a:solidFill>
              <a:schemeClr val="accent1">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0" name="Rechteck 39">
              <a:extLst>
                <a:ext uri="{FF2B5EF4-FFF2-40B4-BE49-F238E27FC236}">
                  <a16:creationId xmlns:a16="http://schemas.microsoft.com/office/drawing/2014/main" id="{28DD23D3-698E-1B96-DBEE-2703F48E64E3}"/>
                </a:ext>
              </a:extLst>
            </p:cNvPr>
            <p:cNvSpPr/>
            <p:nvPr userDrawn="1"/>
          </p:nvSpPr>
          <p:spPr>
            <a:xfrm flipH="1">
              <a:off x="7920000" y="4680362"/>
              <a:ext cx="719907" cy="719906"/>
            </a:xfrm>
            <a:prstGeom prst="rect">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8" name="Textfeld 7">
            <a:hlinkClick r:id="rId3"/>
            <a:extLst>
              <a:ext uri="{FF2B5EF4-FFF2-40B4-BE49-F238E27FC236}">
                <a16:creationId xmlns:a16="http://schemas.microsoft.com/office/drawing/2014/main" id="{591BA309-14D4-5EC6-6239-518B77C3E936}"/>
              </a:ext>
            </a:extLst>
          </p:cNvPr>
          <p:cNvSpPr txBox="1"/>
          <p:nvPr userDrawn="1"/>
        </p:nvSpPr>
        <p:spPr>
          <a:xfrm>
            <a:off x="1433642" y="4506084"/>
            <a:ext cx="1802810" cy="531460"/>
          </a:xfrm>
          <a:prstGeom prst="rect">
            <a:avLst/>
          </a:prstGeom>
          <a:solidFill>
            <a:schemeClr val="accent2"/>
          </a:solidFill>
        </p:spPr>
        <p:txBody>
          <a:bodyPr wrap="square" lIns="0" tIns="108000" rIns="0" bIns="144000" rtlCol="0">
            <a:spAutoFit/>
          </a:bodyPr>
          <a:lstStyle/>
          <a:p>
            <a:pPr algn="ctr"/>
            <a:r>
              <a:rPr lang="de-DE" dirty="0">
                <a:solidFill>
                  <a:schemeClr val="bg1"/>
                </a:solidFill>
                <a:latin typeface="Arial" panose="020B0604020202020204" pitchFamily="34" charset="0"/>
                <a:cs typeface="Arial" panose="020B0604020202020204" pitchFamily="34" charset="0"/>
              </a:rPr>
              <a:t>www.inneo.de</a:t>
            </a:r>
          </a:p>
        </p:txBody>
      </p:sp>
      <p:grpSp>
        <p:nvGrpSpPr>
          <p:cNvPr id="7" name="Gruppieren 6">
            <a:extLst>
              <a:ext uri="{FF2B5EF4-FFF2-40B4-BE49-F238E27FC236}">
                <a16:creationId xmlns:a16="http://schemas.microsoft.com/office/drawing/2014/main" id="{49302548-A796-E0A7-0F67-86FDB458074D}"/>
              </a:ext>
            </a:extLst>
          </p:cNvPr>
          <p:cNvGrpSpPr/>
          <p:nvPr userDrawn="1"/>
        </p:nvGrpSpPr>
        <p:grpSpPr>
          <a:xfrm>
            <a:off x="0" y="0"/>
            <a:ext cx="1440000" cy="2160374"/>
            <a:chOff x="0" y="0"/>
            <a:chExt cx="1440000" cy="2160374"/>
          </a:xfrm>
        </p:grpSpPr>
        <p:sp>
          <p:nvSpPr>
            <p:cNvPr id="9" name="Rechteck 8">
              <a:extLst>
                <a:ext uri="{FF2B5EF4-FFF2-40B4-BE49-F238E27FC236}">
                  <a16:creationId xmlns:a16="http://schemas.microsoft.com/office/drawing/2014/main" id="{CB419F50-E999-6096-992C-D8E6FA9C6D24}"/>
                </a:ext>
              </a:extLst>
            </p:cNvPr>
            <p:cNvSpPr/>
            <p:nvPr userDrawn="1"/>
          </p:nvSpPr>
          <p:spPr>
            <a:xfrm flipH="1">
              <a:off x="0" y="720374"/>
              <a:ext cx="720000" cy="1440000"/>
            </a:xfrm>
            <a:prstGeom prst="rect">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htwinkliges Dreieck 10">
              <a:extLst>
                <a:ext uri="{FF2B5EF4-FFF2-40B4-BE49-F238E27FC236}">
                  <a16:creationId xmlns:a16="http://schemas.microsoft.com/office/drawing/2014/main" id="{E2B19410-5758-DAE5-C7CD-BC121B577654}"/>
                </a:ext>
              </a:extLst>
            </p:cNvPr>
            <p:cNvSpPr/>
            <p:nvPr userDrawn="1"/>
          </p:nvSpPr>
          <p:spPr>
            <a:xfrm rot="10800000" flipH="1">
              <a:off x="0" y="720000"/>
              <a:ext cx="720001" cy="720000"/>
            </a:xfrm>
            <a:prstGeom prst="rtTriangle">
              <a:avLst/>
            </a:prstGeom>
            <a:solidFill>
              <a:schemeClr val="accent1">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Rechteck 11">
              <a:extLst>
                <a:ext uri="{FF2B5EF4-FFF2-40B4-BE49-F238E27FC236}">
                  <a16:creationId xmlns:a16="http://schemas.microsoft.com/office/drawing/2014/main" id="{DCB4BB5F-198A-7A5B-516D-FBD4E089915F}"/>
                </a:ext>
              </a:extLst>
            </p:cNvPr>
            <p:cNvSpPr/>
            <p:nvPr userDrawn="1"/>
          </p:nvSpPr>
          <p:spPr>
            <a:xfrm flipH="1">
              <a:off x="0" y="0"/>
              <a:ext cx="720000" cy="720000"/>
            </a:xfrm>
            <a:prstGeom prst="rect">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hteck 14">
              <a:extLst>
                <a:ext uri="{FF2B5EF4-FFF2-40B4-BE49-F238E27FC236}">
                  <a16:creationId xmlns:a16="http://schemas.microsoft.com/office/drawing/2014/main" id="{CF16FA43-DE56-C6C7-F440-927F59E69462}"/>
                </a:ext>
              </a:extLst>
            </p:cNvPr>
            <p:cNvSpPr/>
            <p:nvPr userDrawn="1"/>
          </p:nvSpPr>
          <p:spPr>
            <a:xfrm flipH="1">
              <a:off x="0" y="0"/>
              <a:ext cx="1440000" cy="1440000"/>
            </a:xfrm>
            <a:prstGeom prst="rect">
              <a:avLst/>
            </a:prstGeom>
            <a:solidFill>
              <a:schemeClr val="accent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e-DE" sz="1807"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13" name="Grafik 12" descr="Ein Bild, das Schrift, Grafiken, Screenshot, Grafikdesign enthält.&#10;&#10;Automatisch generierte Beschreibung">
            <a:extLst>
              <a:ext uri="{FF2B5EF4-FFF2-40B4-BE49-F238E27FC236}">
                <a16:creationId xmlns:a16="http://schemas.microsoft.com/office/drawing/2014/main" id="{53D8C2DB-4A97-086B-89A8-6BC116E2843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707581" y="686953"/>
            <a:ext cx="1994451" cy="626774"/>
          </a:xfrm>
          <a:prstGeom prst="rect">
            <a:avLst/>
          </a:prstGeom>
        </p:spPr>
      </p:pic>
    </p:spTree>
    <p:extLst>
      <p:ext uri="{BB962C8B-B14F-4D97-AF65-F5344CB8AC3E}">
        <p14:creationId xmlns:p14="http://schemas.microsoft.com/office/powerpoint/2010/main" val="2894467219"/>
      </p:ext>
    </p:extLst>
  </p:cSld>
  <p:clrMapOvr>
    <a:masterClrMapping/>
  </p:clrMapOvr>
  <p:extLst>
    <p:ext uri="{DCECCB84-F9BA-43D5-87BE-67443E8EF086}">
      <p15:sldGuideLst xmlns:p15="http://schemas.microsoft.com/office/powerpoint/2012/main">
        <p15:guide id="1" orient="horz" pos="2155" userDrawn="1">
          <p15:clr>
            <a:srgbClr val="FBAE40"/>
          </p15:clr>
        </p15:guide>
        <p15:guide id="2" pos="3855"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5" Type="http://schemas.openxmlformats.org/officeDocument/2006/relationships/image" Target="../media/image1.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5" Type="http://schemas.openxmlformats.org/officeDocument/2006/relationships/theme" Target="../theme/theme4.xml"/><Relationship Id="rId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2AE83CD7-DE82-3E4C-288F-E771C01DC232}"/>
              </a:ext>
            </a:extLst>
          </p:cNvPr>
          <p:cNvSpPr>
            <a:spLocks/>
          </p:cNvSpPr>
          <p:nvPr userDrawn="1"/>
        </p:nvSpPr>
        <p:spPr>
          <a:xfrm>
            <a:off x="1" y="-1"/>
            <a:ext cx="9719811" cy="900113"/>
          </a:xfrm>
          <a:prstGeom prst="rect">
            <a:avLst/>
          </a:prstGeom>
          <a:solidFill>
            <a:schemeClr val="bg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1807"/>
          </a:p>
        </p:txBody>
      </p:sp>
      <p:sp>
        <p:nvSpPr>
          <p:cNvPr id="8" name="Rechteck 7">
            <a:extLst>
              <a:ext uri="{FF2B5EF4-FFF2-40B4-BE49-F238E27FC236}">
                <a16:creationId xmlns:a16="http://schemas.microsoft.com/office/drawing/2014/main" id="{5B348540-F43A-6393-CF78-E84D07C85A72}"/>
              </a:ext>
            </a:extLst>
          </p:cNvPr>
          <p:cNvSpPr>
            <a:spLocks/>
          </p:cNvSpPr>
          <p:nvPr userDrawn="1"/>
        </p:nvSpPr>
        <p:spPr>
          <a:xfrm>
            <a:off x="9719812" y="-1"/>
            <a:ext cx="2519813" cy="90011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1807"/>
          </a:p>
        </p:txBody>
      </p:sp>
      <p:sp>
        <p:nvSpPr>
          <p:cNvPr id="2" name="Title Placeholder 1"/>
          <p:cNvSpPr>
            <a:spLocks noGrp="1"/>
          </p:cNvSpPr>
          <p:nvPr>
            <p:ph type="title"/>
          </p:nvPr>
        </p:nvSpPr>
        <p:spPr>
          <a:xfrm>
            <a:off x="719813" y="179630"/>
            <a:ext cx="8820000" cy="577010"/>
          </a:xfrm>
          <a:prstGeom prst="rect">
            <a:avLst/>
          </a:prstGeom>
        </p:spPr>
        <p:txBody>
          <a:bodyPr vert="horz" lIns="0" tIns="72000" rIns="0" bIns="0" rtlCol="0" anchor="t" anchorCtr="0">
            <a:noAutofit/>
          </a:bodyPr>
          <a:lstStyle/>
          <a:p>
            <a:r>
              <a:rPr lang="de-DE" dirty="0"/>
              <a:t>Mastertitelformat bearbeiten</a:t>
            </a:r>
            <a:endParaRPr lang="en-US" dirty="0"/>
          </a:p>
        </p:txBody>
      </p:sp>
      <p:sp>
        <p:nvSpPr>
          <p:cNvPr id="3" name="Text Placeholder 2"/>
          <p:cNvSpPr>
            <a:spLocks noGrp="1"/>
          </p:cNvSpPr>
          <p:nvPr>
            <p:ph type="body" idx="1"/>
          </p:nvPr>
        </p:nvSpPr>
        <p:spPr>
          <a:xfrm>
            <a:off x="719812" y="1260475"/>
            <a:ext cx="10799811" cy="4900760"/>
          </a:xfrm>
          <a:prstGeom prst="rect">
            <a:avLst/>
          </a:prstGeom>
        </p:spPr>
        <p:txBody>
          <a:bodyPr vert="horz" lIns="0" tIns="0" rIns="0" bIns="0" rtlCol="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e Placeholder 3"/>
          <p:cNvSpPr>
            <a:spLocks noGrp="1"/>
          </p:cNvSpPr>
          <p:nvPr>
            <p:ph type="dt" sz="half" idx="2"/>
          </p:nvPr>
        </p:nvSpPr>
        <p:spPr>
          <a:xfrm>
            <a:off x="719812" y="6480270"/>
            <a:ext cx="1080000" cy="360268"/>
          </a:xfrm>
          <a:prstGeom prst="rect">
            <a:avLst/>
          </a:prstGeom>
        </p:spPr>
        <p:txBody>
          <a:bodyPr vert="horz" lIns="0" tIns="0" rIns="0" bIns="0" rtlCol="0" anchor="t" anchorCtr="0"/>
          <a:lstStyle>
            <a:lvl1pPr algn="l">
              <a:defRPr sz="1000">
                <a:solidFill>
                  <a:schemeClr val="tx1"/>
                </a:solidFill>
                <a:latin typeface="Arial" panose="020B0604020202020204" pitchFamily="34" charset="0"/>
                <a:cs typeface="Arial" panose="020B0604020202020204" pitchFamily="34" charset="0"/>
              </a:defRPr>
            </a:lvl1pPr>
          </a:lstStyle>
          <a:p>
            <a:fld id="{3295A90D-B24B-4C23-87E6-3A515C88F55B}" type="datetime1">
              <a:rPr lang="de-DE" smtClean="0"/>
              <a:t>18.08.2026</a:t>
            </a:fld>
            <a:endParaRPr lang="de-DE"/>
          </a:p>
        </p:txBody>
      </p:sp>
      <p:sp>
        <p:nvSpPr>
          <p:cNvPr id="5" name="Footer Placeholder 4"/>
          <p:cNvSpPr>
            <a:spLocks noGrp="1"/>
          </p:cNvSpPr>
          <p:nvPr>
            <p:ph type="ftr" sz="quarter" idx="3"/>
          </p:nvPr>
        </p:nvSpPr>
        <p:spPr>
          <a:xfrm>
            <a:off x="4054376" y="6480270"/>
            <a:ext cx="4130873" cy="359999"/>
          </a:xfrm>
          <a:prstGeom prst="rect">
            <a:avLst/>
          </a:prstGeom>
        </p:spPr>
        <p:txBody>
          <a:bodyPr vert="horz" lIns="0" tIns="0" rIns="0" bIns="0" rtlCol="0" anchor="t" anchorCtr="0"/>
          <a:lstStyle>
            <a:lvl1pPr algn="ctr">
              <a:defRPr sz="1000">
                <a:solidFill>
                  <a:schemeClr val="tx1"/>
                </a:solidFill>
                <a:latin typeface="Arial" panose="020B0604020202020204" pitchFamily="34" charset="0"/>
                <a:cs typeface="Arial" panose="020B0604020202020204" pitchFamily="34" charset="0"/>
              </a:defRPr>
            </a:lvl1pPr>
          </a:lstStyle>
          <a:p>
            <a:endParaRPr lang="de-DE"/>
          </a:p>
        </p:txBody>
      </p:sp>
      <p:sp>
        <p:nvSpPr>
          <p:cNvPr id="10" name="Foliennummernplatzhalter 9">
            <a:extLst>
              <a:ext uri="{FF2B5EF4-FFF2-40B4-BE49-F238E27FC236}">
                <a16:creationId xmlns:a16="http://schemas.microsoft.com/office/drawing/2014/main" id="{24634852-6FBC-C1D7-7DF0-0E1061DDA41B}"/>
              </a:ext>
            </a:extLst>
          </p:cNvPr>
          <p:cNvSpPr>
            <a:spLocks noGrp="1"/>
          </p:cNvSpPr>
          <p:nvPr>
            <p:ph type="sldNum" sz="quarter" idx="4"/>
          </p:nvPr>
        </p:nvSpPr>
        <p:spPr>
          <a:xfrm>
            <a:off x="8643937" y="6480269"/>
            <a:ext cx="2875685" cy="359999"/>
          </a:xfrm>
          <a:prstGeom prst="rect">
            <a:avLst/>
          </a:prstGeom>
        </p:spPr>
        <p:txBody>
          <a:bodyPr vert="horz" lIns="0" tIns="0" rIns="0" bIns="0" rtlCol="0" anchor="t" anchorCtr="0"/>
          <a:lstStyle>
            <a:lvl1pPr algn="r">
              <a:defRPr sz="1000">
                <a:solidFill>
                  <a:schemeClr val="tx1"/>
                </a:solidFill>
                <a:latin typeface="Arial" panose="020B0604020202020204" pitchFamily="34" charset="0"/>
                <a:cs typeface="Arial" panose="020B0604020202020204" pitchFamily="34" charset="0"/>
              </a:defRPr>
            </a:lvl1pPr>
          </a:lstStyle>
          <a:p>
            <a:fld id="{45470298-DE68-4064-BCC6-C8145F40D487}" type="slidenum">
              <a:rPr lang="de-DE" smtClean="0"/>
              <a:pPr/>
              <a:t>‹Nr.›</a:t>
            </a:fld>
            <a:endParaRPr lang="de-DE"/>
          </a:p>
        </p:txBody>
      </p:sp>
      <p:pic>
        <p:nvPicPr>
          <p:cNvPr id="11" name="Grafik 10">
            <a:extLst>
              <a:ext uri="{FF2B5EF4-FFF2-40B4-BE49-F238E27FC236}">
                <a16:creationId xmlns:a16="http://schemas.microsoft.com/office/drawing/2014/main" id="{CC3E27F5-9D44-3046-13F6-113AE78F8E33}"/>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529325" y="350854"/>
            <a:ext cx="979256" cy="193482"/>
          </a:xfrm>
          <a:prstGeom prst="rect">
            <a:avLst/>
          </a:prstGeom>
        </p:spPr>
      </p:pic>
    </p:spTree>
    <p:extLst>
      <p:ext uri="{BB962C8B-B14F-4D97-AF65-F5344CB8AC3E}">
        <p14:creationId xmlns:p14="http://schemas.microsoft.com/office/powerpoint/2010/main" val="3399768291"/>
      </p:ext>
    </p:extLst>
  </p:cSld>
  <p:clrMap bg1="lt1" tx1="dk1" bg2="lt2" tx2="dk2" accent1="accent1" accent2="accent2" accent3="accent3" accent4="accent4" accent5="accent5" accent6="accent6" hlink="hlink" folHlink="folHlink"/>
  <p:sldLayoutIdLst>
    <p:sldLayoutId id="2147483662" r:id="rId1"/>
    <p:sldLayoutId id="2147483666" r:id="rId2"/>
    <p:sldLayoutId id="2147483667" r:id="rId3"/>
    <p:sldLayoutId id="2147483668" r:id="rId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2114" rtl="0" eaLnBrk="1" latinLnBrk="0" hangingPunct="1">
        <a:lnSpc>
          <a:spcPct val="90000"/>
        </a:lnSpc>
        <a:spcBef>
          <a:spcPct val="0"/>
        </a:spcBef>
        <a:buNone/>
        <a:defRPr sz="28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2114" rtl="0" eaLnBrk="1" latinLnBrk="0" hangingPunct="1">
        <a:lnSpc>
          <a:spcPct val="125000"/>
        </a:lnSpc>
        <a:spcBef>
          <a:spcPts val="998"/>
        </a:spcBef>
        <a:spcAft>
          <a:spcPts val="71"/>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684086" indent="-228029" algn="l" defTabSz="912114" rtl="0" eaLnBrk="1" latinLnBrk="0" hangingPunct="1">
        <a:lnSpc>
          <a:spcPct val="125000"/>
        </a:lnSpc>
        <a:spcBef>
          <a:spcPts val="499"/>
        </a:spcBef>
        <a:spcAft>
          <a:spcPts val="71"/>
        </a:spcAft>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1140143" indent="-228029" algn="l" defTabSz="912114" rtl="0" eaLnBrk="1" latinLnBrk="0" hangingPunct="1">
        <a:lnSpc>
          <a:spcPct val="125000"/>
        </a:lnSpc>
        <a:spcBef>
          <a:spcPts val="499"/>
        </a:spcBef>
        <a:spcAft>
          <a:spcPts val="71"/>
        </a:spcAft>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596200" indent="-228029" algn="l" defTabSz="912114" rtl="0" eaLnBrk="1" latinLnBrk="0" hangingPunct="1">
        <a:lnSpc>
          <a:spcPct val="125000"/>
        </a:lnSpc>
        <a:spcBef>
          <a:spcPts val="499"/>
        </a:spcBef>
        <a:spcAft>
          <a:spcPts val="71"/>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2052257" indent="-228029" algn="l" defTabSz="912114" rtl="0" eaLnBrk="1" latinLnBrk="0" hangingPunct="1">
        <a:lnSpc>
          <a:spcPct val="125000"/>
        </a:lnSpc>
        <a:spcBef>
          <a:spcPts val="499"/>
        </a:spcBef>
        <a:spcAft>
          <a:spcPts val="71"/>
        </a:spcAft>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5pPr>
      <a:lvl6pPr marL="2508314"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6pPr>
      <a:lvl7pPr marL="2964371"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7pPr>
      <a:lvl8pPr marL="3420428"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8pPr>
      <a:lvl9pPr marL="3876485"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9pPr>
    </p:bodyStyle>
    <p:otherStyle>
      <a:defPPr>
        <a:defRPr lang="en-US"/>
      </a:defPPr>
      <a:lvl1pPr marL="0" algn="l" defTabSz="912114" rtl="0" eaLnBrk="1" latinLnBrk="0" hangingPunct="1">
        <a:defRPr sz="1795" kern="1200">
          <a:solidFill>
            <a:schemeClr val="tx1"/>
          </a:solidFill>
          <a:latin typeface="+mn-lt"/>
          <a:ea typeface="+mn-ea"/>
          <a:cs typeface="+mn-cs"/>
        </a:defRPr>
      </a:lvl1pPr>
      <a:lvl2pPr marL="456057" algn="l" defTabSz="912114" rtl="0" eaLnBrk="1" latinLnBrk="0" hangingPunct="1">
        <a:defRPr sz="1795" kern="1200">
          <a:solidFill>
            <a:schemeClr val="tx1"/>
          </a:solidFill>
          <a:latin typeface="+mn-lt"/>
          <a:ea typeface="+mn-ea"/>
          <a:cs typeface="+mn-cs"/>
        </a:defRPr>
      </a:lvl2pPr>
      <a:lvl3pPr marL="912114" algn="l" defTabSz="912114" rtl="0" eaLnBrk="1" latinLnBrk="0" hangingPunct="1">
        <a:defRPr sz="1795" kern="1200">
          <a:solidFill>
            <a:schemeClr val="tx1"/>
          </a:solidFill>
          <a:latin typeface="+mn-lt"/>
          <a:ea typeface="+mn-ea"/>
          <a:cs typeface="+mn-cs"/>
        </a:defRPr>
      </a:lvl3pPr>
      <a:lvl4pPr marL="1368171" algn="l" defTabSz="912114" rtl="0" eaLnBrk="1" latinLnBrk="0" hangingPunct="1">
        <a:defRPr sz="1795" kern="1200">
          <a:solidFill>
            <a:schemeClr val="tx1"/>
          </a:solidFill>
          <a:latin typeface="+mn-lt"/>
          <a:ea typeface="+mn-ea"/>
          <a:cs typeface="+mn-cs"/>
        </a:defRPr>
      </a:lvl4pPr>
      <a:lvl5pPr marL="1824228" algn="l" defTabSz="912114" rtl="0" eaLnBrk="1" latinLnBrk="0" hangingPunct="1">
        <a:defRPr sz="1795" kern="1200">
          <a:solidFill>
            <a:schemeClr val="tx1"/>
          </a:solidFill>
          <a:latin typeface="+mn-lt"/>
          <a:ea typeface="+mn-ea"/>
          <a:cs typeface="+mn-cs"/>
        </a:defRPr>
      </a:lvl5pPr>
      <a:lvl6pPr marL="2280285" algn="l" defTabSz="912114" rtl="0" eaLnBrk="1" latinLnBrk="0" hangingPunct="1">
        <a:defRPr sz="1795" kern="1200">
          <a:solidFill>
            <a:schemeClr val="tx1"/>
          </a:solidFill>
          <a:latin typeface="+mn-lt"/>
          <a:ea typeface="+mn-ea"/>
          <a:cs typeface="+mn-cs"/>
        </a:defRPr>
      </a:lvl6pPr>
      <a:lvl7pPr marL="2736342" algn="l" defTabSz="912114" rtl="0" eaLnBrk="1" latinLnBrk="0" hangingPunct="1">
        <a:defRPr sz="1795" kern="1200">
          <a:solidFill>
            <a:schemeClr val="tx1"/>
          </a:solidFill>
          <a:latin typeface="+mn-lt"/>
          <a:ea typeface="+mn-ea"/>
          <a:cs typeface="+mn-cs"/>
        </a:defRPr>
      </a:lvl7pPr>
      <a:lvl8pPr marL="3192399" algn="l" defTabSz="912114" rtl="0" eaLnBrk="1" latinLnBrk="0" hangingPunct="1">
        <a:defRPr sz="1795" kern="1200">
          <a:solidFill>
            <a:schemeClr val="tx1"/>
          </a:solidFill>
          <a:latin typeface="+mn-lt"/>
          <a:ea typeface="+mn-ea"/>
          <a:cs typeface="+mn-cs"/>
        </a:defRPr>
      </a:lvl8pPr>
      <a:lvl9pPr marL="3648456" algn="l" defTabSz="912114" rtl="0" eaLnBrk="1" latinLnBrk="0" hangingPunct="1">
        <a:defRPr sz="1795"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67" userDrawn="1">
          <p15:clr>
            <a:srgbClr val="F26B43"/>
          </p15:clr>
        </p15:guide>
        <p15:guide id="2" pos="453" userDrawn="1">
          <p15:clr>
            <a:srgbClr val="F26B43"/>
          </p15:clr>
        </p15:guide>
        <p15:guide id="3" pos="7257" userDrawn="1">
          <p15:clr>
            <a:srgbClr val="F26B43"/>
          </p15:clr>
        </p15:guide>
        <p15:guide id="4" orient="horz" pos="794" userDrawn="1">
          <p15:clr>
            <a:srgbClr val="F26B43"/>
          </p15:clr>
        </p15:guide>
        <p15:guide id="5" orient="horz" pos="3855" userDrawn="1">
          <p15:clr>
            <a:srgbClr val="F26B43"/>
          </p15:clr>
        </p15:guide>
        <p15:guide id="6" pos="3742" userDrawn="1">
          <p15:clr>
            <a:srgbClr val="F26B43"/>
          </p15:clr>
        </p15:guide>
        <p15:guide id="7" pos="3968" userDrawn="1">
          <p15:clr>
            <a:srgbClr val="F26B43"/>
          </p15:clr>
        </p15:guide>
        <p15:guide id="8" pos="2494" userDrawn="1">
          <p15:clr>
            <a:srgbClr val="F26B43"/>
          </p15:clr>
        </p15:guide>
        <p15:guide id="9" pos="2835" userDrawn="1">
          <p15:clr>
            <a:srgbClr val="F26B43"/>
          </p15:clr>
        </p15:guide>
        <p15:guide id="10" pos="4875" userDrawn="1">
          <p15:clr>
            <a:srgbClr val="F26B43"/>
          </p15:clr>
        </p15:guide>
        <p15:guide id="11" pos="521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2AE83CD7-DE82-3E4C-288F-E771C01DC232}"/>
              </a:ext>
            </a:extLst>
          </p:cNvPr>
          <p:cNvSpPr>
            <a:spLocks/>
          </p:cNvSpPr>
          <p:nvPr userDrawn="1"/>
        </p:nvSpPr>
        <p:spPr>
          <a:xfrm>
            <a:off x="1" y="-1"/>
            <a:ext cx="9719811" cy="900114"/>
          </a:xfrm>
          <a:prstGeom prst="rect">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1807"/>
          </a:p>
        </p:txBody>
      </p:sp>
      <p:sp>
        <p:nvSpPr>
          <p:cNvPr id="8" name="Rechteck 7">
            <a:extLst>
              <a:ext uri="{FF2B5EF4-FFF2-40B4-BE49-F238E27FC236}">
                <a16:creationId xmlns:a16="http://schemas.microsoft.com/office/drawing/2014/main" id="{5B348540-F43A-6393-CF78-E84D07C85A72}"/>
              </a:ext>
            </a:extLst>
          </p:cNvPr>
          <p:cNvSpPr>
            <a:spLocks/>
          </p:cNvSpPr>
          <p:nvPr userDrawn="1"/>
        </p:nvSpPr>
        <p:spPr>
          <a:xfrm>
            <a:off x="9719812" y="-1"/>
            <a:ext cx="2519813" cy="90027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1807"/>
          </a:p>
        </p:txBody>
      </p:sp>
      <p:sp>
        <p:nvSpPr>
          <p:cNvPr id="2" name="Title Placeholder 1"/>
          <p:cNvSpPr>
            <a:spLocks noGrp="1"/>
          </p:cNvSpPr>
          <p:nvPr>
            <p:ph type="title"/>
          </p:nvPr>
        </p:nvSpPr>
        <p:spPr>
          <a:xfrm>
            <a:off x="719813" y="180270"/>
            <a:ext cx="8820000" cy="575732"/>
          </a:xfrm>
          <a:prstGeom prst="rect">
            <a:avLst/>
          </a:prstGeom>
        </p:spPr>
        <p:txBody>
          <a:bodyPr vert="horz" lIns="0" tIns="72000" rIns="0" bIns="0" rtlCol="0" anchor="t" anchorCtr="0">
            <a:noAutofit/>
          </a:bodyPr>
          <a:lstStyle/>
          <a:p>
            <a:r>
              <a:rPr lang="de-DE" dirty="0"/>
              <a:t>Mastertitelformat bearbeiten</a:t>
            </a:r>
            <a:endParaRPr lang="en-US" dirty="0"/>
          </a:p>
        </p:txBody>
      </p:sp>
      <p:sp>
        <p:nvSpPr>
          <p:cNvPr id="3" name="Text Placeholder 2"/>
          <p:cNvSpPr>
            <a:spLocks noGrp="1"/>
          </p:cNvSpPr>
          <p:nvPr>
            <p:ph type="body" idx="1"/>
          </p:nvPr>
        </p:nvSpPr>
        <p:spPr>
          <a:xfrm>
            <a:off x="719812" y="1260475"/>
            <a:ext cx="10799811" cy="4900760"/>
          </a:xfrm>
          <a:prstGeom prst="rect">
            <a:avLst/>
          </a:prstGeom>
        </p:spPr>
        <p:txBody>
          <a:bodyPr vert="horz" lIns="0" tIns="0" rIns="0" bIns="0" rtlCol="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e Placeholder 3"/>
          <p:cNvSpPr>
            <a:spLocks noGrp="1"/>
          </p:cNvSpPr>
          <p:nvPr>
            <p:ph type="dt" sz="half" idx="2"/>
          </p:nvPr>
        </p:nvSpPr>
        <p:spPr>
          <a:xfrm>
            <a:off x="719812" y="6480270"/>
            <a:ext cx="1080000" cy="179999"/>
          </a:xfrm>
          <a:prstGeom prst="rect">
            <a:avLst/>
          </a:prstGeom>
        </p:spPr>
        <p:txBody>
          <a:bodyPr vert="horz" lIns="0" tIns="0" rIns="0" bIns="0" rtlCol="0" anchor="t" anchorCtr="0"/>
          <a:lstStyle>
            <a:lvl1pPr algn="l">
              <a:defRPr sz="1000">
                <a:solidFill>
                  <a:schemeClr val="tx1">
                    <a:tint val="75000"/>
                  </a:schemeClr>
                </a:solidFill>
                <a:latin typeface="Arial" panose="020B0604020202020204" pitchFamily="34" charset="0"/>
                <a:cs typeface="Arial" panose="020B0604020202020204" pitchFamily="34" charset="0"/>
              </a:defRPr>
            </a:lvl1pPr>
          </a:lstStyle>
          <a:p>
            <a:fld id="{20847F7D-1734-4998-9D4A-8C6F05F5129C}" type="datetime1">
              <a:rPr lang="de-DE" smtClean="0"/>
              <a:t>18.08.2026</a:t>
            </a:fld>
            <a:endParaRPr lang="de-DE"/>
          </a:p>
        </p:txBody>
      </p:sp>
      <p:sp>
        <p:nvSpPr>
          <p:cNvPr id="5" name="Footer Placeholder 4"/>
          <p:cNvSpPr>
            <a:spLocks noGrp="1"/>
          </p:cNvSpPr>
          <p:nvPr>
            <p:ph type="ftr" sz="quarter" idx="3"/>
          </p:nvPr>
        </p:nvSpPr>
        <p:spPr>
          <a:xfrm>
            <a:off x="4054376" y="6480270"/>
            <a:ext cx="4130873" cy="179999"/>
          </a:xfrm>
          <a:prstGeom prst="rect">
            <a:avLst/>
          </a:prstGeom>
        </p:spPr>
        <p:txBody>
          <a:bodyPr vert="horz" lIns="0" tIns="0" rIns="0" bIns="0" rtlCol="0" anchor="t" anchorCtr="0"/>
          <a:lstStyle>
            <a:lvl1pPr algn="ctr">
              <a:defRPr sz="1000">
                <a:solidFill>
                  <a:schemeClr val="tx1">
                    <a:tint val="75000"/>
                  </a:schemeClr>
                </a:solidFill>
                <a:latin typeface="Arial" panose="020B0604020202020204" pitchFamily="34" charset="0"/>
                <a:cs typeface="Arial" panose="020B0604020202020204" pitchFamily="34" charset="0"/>
              </a:defRPr>
            </a:lvl1pPr>
          </a:lstStyle>
          <a:p>
            <a:endParaRPr lang="de-DE"/>
          </a:p>
        </p:txBody>
      </p:sp>
      <p:sp>
        <p:nvSpPr>
          <p:cNvPr id="6" name="Slide Number Placeholder 5"/>
          <p:cNvSpPr>
            <a:spLocks noGrp="1"/>
          </p:cNvSpPr>
          <p:nvPr>
            <p:ph type="sldNum" sz="quarter" idx="4"/>
          </p:nvPr>
        </p:nvSpPr>
        <p:spPr>
          <a:xfrm>
            <a:off x="10439812" y="6480270"/>
            <a:ext cx="1080675" cy="179999"/>
          </a:xfrm>
          <a:prstGeom prst="rect">
            <a:avLst/>
          </a:prstGeom>
        </p:spPr>
        <p:txBody>
          <a:bodyPr vert="horz" lIns="0" tIns="0" rIns="0" bIns="0" rtlCol="0" anchor="t" anchorCtr="0"/>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C2472839-19B0-485B-8344-877C9874B623}" type="slidenum">
              <a:rPr lang="de-DE" smtClean="0"/>
              <a:pPr/>
              <a:t>‹Nr.›</a:t>
            </a:fld>
            <a:endParaRPr lang="de-DE"/>
          </a:p>
        </p:txBody>
      </p:sp>
      <p:pic>
        <p:nvPicPr>
          <p:cNvPr id="10" name="Grafik 9">
            <a:extLst>
              <a:ext uri="{FF2B5EF4-FFF2-40B4-BE49-F238E27FC236}">
                <a16:creationId xmlns:a16="http://schemas.microsoft.com/office/drawing/2014/main" id="{BA654029-CFC3-16AD-61F6-E74A00169B52}"/>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0529326" y="350854"/>
            <a:ext cx="979254" cy="193482"/>
          </a:xfrm>
          <a:prstGeom prst="rect">
            <a:avLst/>
          </a:prstGeom>
        </p:spPr>
      </p:pic>
    </p:spTree>
    <p:extLst>
      <p:ext uri="{BB962C8B-B14F-4D97-AF65-F5344CB8AC3E}">
        <p14:creationId xmlns:p14="http://schemas.microsoft.com/office/powerpoint/2010/main" val="15139114"/>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2114" rtl="0" eaLnBrk="1" latinLnBrk="0" hangingPunct="1">
        <a:lnSpc>
          <a:spcPct val="90000"/>
        </a:lnSpc>
        <a:spcBef>
          <a:spcPct val="0"/>
        </a:spcBef>
        <a:buNone/>
        <a:defRPr sz="2800" kern="1200">
          <a:solidFill>
            <a:schemeClr val="bg1"/>
          </a:solidFill>
          <a:latin typeface="Arial" panose="020B0604020202020204" pitchFamily="34" charset="0"/>
          <a:ea typeface="+mj-ea"/>
          <a:cs typeface="Arial" panose="020B0604020202020204" pitchFamily="34" charset="0"/>
        </a:defRPr>
      </a:lvl1pPr>
    </p:titleStyle>
    <p:bodyStyle>
      <a:lvl1pPr marL="0" indent="0" algn="l" defTabSz="912114" rtl="0" eaLnBrk="1" latinLnBrk="0" hangingPunct="1">
        <a:lnSpc>
          <a:spcPct val="125000"/>
        </a:lnSpc>
        <a:spcBef>
          <a:spcPts val="998"/>
        </a:spcBef>
        <a:spcAft>
          <a:spcPts val="71"/>
        </a:spcAft>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684086" indent="-228029" algn="l" defTabSz="912114" rtl="0" eaLnBrk="1" latinLnBrk="0" hangingPunct="1">
        <a:lnSpc>
          <a:spcPct val="125000"/>
        </a:lnSpc>
        <a:spcBef>
          <a:spcPts val="499"/>
        </a:spcBef>
        <a:spcAft>
          <a:spcPts val="71"/>
        </a:spcAft>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0143" indent="-228029" algn="l" defTabSz="912114" rtl="0" eaLnBrk="1" latinLnBrk="0" hangingPunct="1">
        <a:lnSpc>
          <a:spcPct val="125000"/>
        </a:lnSpc>
        <a:spcBef>
          <a:spcPts val="499"/>
        </a:spcBef>
        <a:spcAft>
          <a:spcPts val="71"/>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596200" indent="-228029" algn="l" defTabSz="912114" rtl="0" eaLnBrk="1" latinLnBrk="0" hangingPunct="1">
        <a:lnSpc>
          <a:spcPct val="125000"/>
        </a:lnSpc>
        <a:spcBef>
          <a:spcPts val="499"/>
        </a:spcBef>
        <a:spcAft>
          <a:spcPts val="71"/>
        </a:spcAft>
        <a:buFont typeface="Arial" panose="020B0604020202020204" pitchFamily="34" charset="0"/>
        <a:buChar char="•"/>
        <a:defRPr sz="1100" kern="1200">
          <a:solidFill>
            <a:schemeClr val="tx1"/>
          </a:solidFill>
          <a:latin typeface="Arial" panose="020B0604020202020204" pitchFamily="34" charset="0"/>
          <a:ea typeface="+mn-ea"/>
          <a:cs typeface="Arial" panose="020B0604020202020204" pitchFamily="34" charset="0"/>
        </a:defRPr>
      </a:lvl4pPr>
      <a:lvl5pPr marL="2052257" indent="-228029" algn="l" defTabSz="912114" rtl="0" eaLnBrk="1" latinLnBrk="0" hangingPunct="1">
        <a:lnSpc>
          <a:spcPct val="125000"/>
        </a:lnSpc>
        <a:spcBef>
          <a:spcPts val="499"/>
        </a:spcBef>
        <a:spcAft>
          <a:spcPts val="71"/>
        </a:spcAft>
        <a:buFont typeface="Arial" panose="020B0604020202020204" pitchFamily="34" charset="0"/>
        <a:buChar char="•"/>
        <a:defRPr sz="900" kern="1200">
          <a:solidFill>
            <a:schemeClr val="tx1"/>
          </a:solidFill>
          <a:latin typeface="Arial" panose="020B0604020202020204" pitchFamily="34" charset="0"/>
          <a:ea typeface="+mn-ea"/>
          <a:cs typeface="Arial" panose="020B0604020202020204" pitchFamily="34" charset="0"/>
        </a:defRPr>
      </a:lvl5pPr>
      <a:lvl6pPr marL="2508314"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6pPr>
      <a:lvl7pPr marL="2964371"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7pPr>
      <a:lvl8pPr marL="3420428"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8pPr>
      <a:lvl9pPr marL="3876485"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9pPr>
    </p:bodyStyle>
    <p:otherStyle>
      <a:defPPr>
        <a:defRPr lang="en-US"/>
      </a:defPPr>
      <a:lvl1pPr marL="0" algn="l" defTabSz="912114" rtl="0" eaLnBrk="1" latinLnBrk="0" hangingPunct="1">
        <a:defRPr sz="1795" kern="1200">
          <a:solidFill>
            <a:schemeClr val="tx1"/>
          </a:solidFill>
          <a:latin typeface="+mn-lt"/>
          <a:ea typeface="+mn-ea"/>
          <a:cs typeface="+mn-cs"/>
        </a:defRPr>
      </a:lvl1pPr>
      <a:lvl2pPr marL="456057" algn="l" defTabSz="912114" rtl="0" eaLnBrk="1" latinLnBrk="0" hangingPunct="1">
        <a:defRPr sz="1795" kern="1200">
          <a:solidFill>
            <a:schemeClr val="tx1"/>
          </a:solidFill>
          <a:latin typeface="+mn-lt"/>
          <a:ea typeface="+mn-ea"/>
          <a:cs typeface="+mn-cs"/>
        </a:defRPr>
      </a:lvl2pPr>
      <a:lvl3pPr marL="912114" algn="l" defTabSz="912114" rtl="0" eaLnBrk="1" latinLnBrk="0" hangingPunct="1">
        <a:defRPr sz="1795" kern="1200">
          <a:solidFill>
            <a:schemeClr val="tx1"/>
          </a:solidFill>
          <a:latin typeface="+mn-lt"/>
          <a:ea typeface="+mn-ea"/>
          <a:cs typeface="+mn-cs"/>
        </a:defRPr>
      </a:lvl3pPr>
      <a:lvl4pPr marL="1368171" algn="l" defTabSz="912114" rtl="0" eaLnBrk="1" latinLnBrk="0" hangingPunct="1">
        <a:defRPr sz="1795" kern="1200">
          <a:solidFill>
            <a:schemeClr val="tx1"/>
          </a:solidFill>
          <a:latin typeface="+mn-lt"/>
          <a:ea typeface="+mn-ea"/>
          <a:cs typeface="+mn-cs"/>
        </a:defRPr>
      </a:lvl4pPr>
      <a:lvl5pPr marL="1824228" algn="l" defTabSz="912114" rtl="0" eaLnBrk="1" latinLnBrk="0" hangingPunct="1">
        <a:defRPr sz="1795" kern="1200">
          <a:solidFill>
            <a:schemeClr val="tx1"/>
          </a:solidFill>
          <a:latin typeface="+mn-lt"/>
          <a:ea typeface="+mn-ea"/>
          <a:cs typeface="+mn-cs"/>
        </a:defRPr>
      </a:lvl5pPr>
      <a:lvl6pPr marL="2280285" algn="l" defTabSz="912114" rtl="0" eaLnBrk="1" latinLnBrk="0" hangingPunct="1">
        <a:defRPr sz="1795" kern="1200">
          <a:solidFill>
            <a:schemeClr val="tx1"/>
          </a:solidFill>
          <a:latin typeface="+mn-lt"/>
          <a:ea typeface="+mn-ea"/>
          <a:cs typeface="+mn-cs"/>
        </a:defRPr>
      </a:lvl6pPr>
      <a:lvl7pPr marL="2736342" algn="l" defTabSz="912114" rtl="0" eaLnBrk="1" latinLnBrk="0" hangingPunct="1">
        <a:defRPr sz="1795" kern="1200">
          <a:solidFill>
            <a:schemeClr val="tx1"/>
          </a:solidFill>
          <a:latin typeface="+mn-lt"/>
          <a:ea typeface="+mn-ea"/>
          <a:cs typeface="+mn-cs"/>
        </a:defRPr>
      </a:lvl7pPr>
      <a:lvl8pPr marL="3192399" algn="l" defTabSz="912114" rtl="0" eaLnBrk="1" latinLnBrk="0" hangingPunct="1">
        <a:defRPr sz="1795" kern="1200">
          <a:solidFill>
            <a:schemeClr val="tx1"/>
          </a:solidFill>
          <a:latin typeface="+mn-lt"/>
          <a:ea typeface="+mn-ea"/>
          <a:cs typeface="+mn-cs"/>
        </a:defRPr>
      </a:lvl8pPr>
      <a:lvl9pPr marL="3648456" algn="l" defTabSz="912114" rtl="0" eaLnBrk="1" latinLnBrk="0" hangingPunct="1">
        <a:defRPr sz="1795"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67" userDrawn="1">
          <p15:clr>
            <a:srgbClr val="F26B43"/>
          </p15:clr>
        </p15:guide>
        <p15:guide id="2" pos="453" userDrawn="1">
          <p15:clr>
            <a:srgbClr val="F26B43"/>
          </p15:clr>
        </p15:guide>
        <p15:guide id="3" pos="7257" userDrawn="1">
          <p15:clr>
            <a:srgbClr val="F26B43"/>
          </p15:clr>
        </p15:guide>
        <p15:guide id="4" orient="horz" pos="794" userDrawn="1">
          <p15:clr>
            <a:srgbClr val="F26B43"/>
          </p15:clr>
        </p15:guide>
        <p15:guide id="5" orient="horz" pos="3855" userDrawn="1">
          <p15:clr>
            <a:srgbClr val="F26B43"/>
          </p15:clr>
        </p15:guide>
        <p15:guide id="6" pos="3742" userDrawn="1">
          <p15:clr>
            <a:srgbClr val="F26B43"/>
          </p15:clr>
        </p15:guide>
        <p15:guide id="7" pos="3968" userDrawn="1">
          <p15:clr>
            <a:srgbClr val="F26B43"/>
          </p15:clr>
        </p15:guide>
        <p15:guide id="8" pos="2494" userDrawn="1">
          <p15:clr>
            <a:srgbClr val="F26B43"/>
          </p15:clr>
        </p15:guide>
        <p15:guide id="9" pos="2835" userDrawn="1">
          <p15:clr>
            <a:srgbClr val="F26B43"/>
          </p15:clr>
        </p15:guide>
        <p15:guide id="10" pos="4875" userDrawn="1">
          <p15:clr>
            <a:srgbClr val="F26B43"/>
          </p15:clr>
        </p15:guide>
        <p15:guide id="11" pos="5216"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19816" y="180272"/>
            <a:ext cx="8819996" cy="540001"/>
          </a:xfrm>
          <a:prstGeom prst="rect">
            <a:avLst/>
          </a:prstGeom>
        </p:spPr>
        <p:txBody>
          <a:bodyPr vert="horz" lIns="0" tIns="72000" rIns="0" bIns="0" rtlCol="0" anchor="t" anchorCtr="0">
            <a:noAutofit/>
          </a:bodyPr>
          <a:lstStyle/>
          <a:p>
            <a:r>
              <a:rPr lang="de-DE" dirty="0"/>
              <a:t>Mastertitelformat bearbeiten</a:t>
            </a:r>
            <a:endParaRPr lang="en-US" dirty="0"/>
          </a:p>
        </p:txBody>
      </p:sp>
      <p:sp>
        <p:nvSpPr>
          <p:cNvPr id="3" name="Text Placeholder 2"/>
          <p:cNvSpPr>
            <a:spLocks noGrp="1"/>
          </p:cNvSpPr>
          <p:nvPr>
            <p:ph type="body" idx="1"/>
          </p:nvPr>
        </p:nvSpPr>
        <p:spPr>
          <a:xfrm>
            <a:off x="719815" y="1260475"/>
            <a:ext cx="10845123" cy="4900763"/>
          </a:xfrm>
          <a:prstGeom prst="rect">
            <a:avLst/>
          </a:prstGeom>
        </p:spPr>
        <p:txBody>
          <a:bodyPr vert="horz" lIns="0" tIns="0" rIns="0" bIns="0" rtlCol="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e Placeholder 3"/>
          <p:cNvSpPr>
            <a:spLocks noGrp="1"/>
          </p:cNvSpPr>
          <p:nvPr>
            <p:ph type="dt" sz="half" idx="2"/>
          </p:nvPr>
        </p:nvSpPr>
        <p:spPr>
          <a:xfrm>
            <a:off x="719812" y="6480270"/>
            <a:ext cx="1080000" cy="179999"/>
          </a:xfrm>
          <a:prstGeom prst="rect">
            <a:avLst/>
          </a:prstGeom>
        </p:spPr>
        <p:txBody>
          <a:bodyPr vert="horz" lIns="0" tIns="0" rIns="0" bIns="0" rtlCol="0" anchor="t" anchorCtr="0"/>
          <a:lstStyle>
            <a:lvl1pPr algn="l">
              <a:defRPr sz="994">
                <a:solidFill>
                  <a:schemeClr val="tx1">
                    <a:tint val="75000"/>
                  </a:schemeClr>
                </a:solidFill>
                <a:latin typeface="Arial" panose="020B0604020202020204" pitchFamily="34" charset="0"/>
                <a:cs typeface="Arial" panose="020B0604020202020204" pitchFamily="34" charset="0"/>
              </a:defRPr>
            </a:lvl1pPr>
          </a:lstStyle>
          <a:p>
            <a:pPr marL="0" marR="0" lvl="0" indent="0" algn="l" defTabSz="454264" rtl="0" eaLnBrk="1" fontAlgn="auto" latinLnBrk="0" hangingPunct="1">
              <a:lnSpc>
                <a:spcPct val="100000"/>
              </a:lnSpc>
              <a:spcBef>
                <a:spcPts val="0"/>
              </a:spcBef>
              <a:spcAft>
                <a:spcPts val="0"/>
              </a:spcAft>
              <a:buClrTx/>
              <a:buSzTx/>
              <a:buFontTx/>
              <a:buNone/>
              <a:tabLst/>
              <a:defRPr/>
            </a:pPr>
            <a:fld id="{CB8FF983-0BCE-4613-828A-7528CBCEACC2}" type="datetime1">
              <a:rPr kumimoji="0" lang="de-DE" sz="994"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t>18.08.2026</a:t>
            </a:fld>
            <a:endParaRPr kumimoji="0" lang="de-DE" sz="994"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Footer Placeholder 4"/>
          <p:cNvSpPr>
            <a:spLocks noGrp="1"/>
          </p:cNvSpPr>
          <p:nvPr>
            <p:ph type="ftr" sz="quarter" idx="3"/>
          </p:nvPr>
        </p:nvSpPr>
        <p:spPr>
          <a:xfrm>
            <a:off x="4054376" y="6480270"/>
            <a:ext cx="4130873" cy="179999"/>
          </a:xfrm>
          <a:prstGeom prst="rect">
            <a:avLst/>
          </a:prstGeom>
        </p:spPr>
        <p:txBody>
          <a:bodyPr vert="horz" lIns="0" tIns="0" rIns="0" bIns="0" rtlCol="0" anchor="t" anchorCtr="0"/>
          <a:lstStyle>
            <a:lvl1pPr algn="ctr">
              <a:defRPr sz="994">
                <a:solidFill>
                  <a:schemeClr val="tx1">
                    <a:tint val="75000"/>
                  </a:schemeClr>
                </a:solidFill>
                <a:latin typeface="Arial" panose="020B0604020202020204" pitchFamily="34" charset="0"/>
                <a:cs typeface="Arial" panose="020B0604020202020204" pitchFamily="34" charset="0"/>
              </a:defRPr>
            </a:lvl1pPr>
          </a:lstStyle>
          <a:p>
            <a:pPr marL="0" marR="0" lvl="0" indent="0" algn="ctr" defTabSz="454264" rtl="0" eaLnBrk="1" fontAlgn="auto" latinLnBrk="0" hangingPunct="1">
              <a:lnSpc>
                <a:spcPct val="100000"/>
              </a:lnSpc>
              <a:spcBef>
                <a:spcPts val="0"/>
              </a:spcBef>
              <a:spcAft>
                <a:spcPts val="0"/>
              </a:spcAft>
              <a:buClrTx/>
              <a:buSzTx/>
              <a:buFontTx/>
              <a:buNone/>
              <a:tabLst/>
              <a:defRPr/>
            </a:pPr>
            <a:endParaRPr kumimoji="0" lang="de-DE" sz="994"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6" name="Slide Number Placeholder 5"/>
          <p:cNvSpPr>
            <a:spLocks noGrp="1"/>
          </p:cNvSpPr>
          <p:nvPr>
            <p:ph type="sldNum" sz="quarter" idx="4"/>
          </p:nvPr>
        </p:nvSpPr>
        <p:spPr>
          <a:xfrm>
            <a:off x="10439815" y="6480271"/>
            <a:ext cx="1125123" cy="179996"/>
          </a:xfrm>
          <a:prstGeom prst="rect">
            <a:avLst/>
          </a:prstGeom>
        </p:spPr>
        <p:txBody>
          <a:bodyPr vert="horz" lIns="0" tIns="0" rIns="0" bIns="0" rtlCol="0" anchor="t" anchorCtr="0"/>
          <a:lstStyle>
            <a:lvl1pPr algn="r">
              <a:defRPr sz="994">
                <a:solidFill>
                  <a:schemeClr val="tx1">
                    <a:tint val="75000"/>
                  </a:schemeClr>
                </a:solidFill>
                <a:latin typeface="Arial" panose="020B0604020202020204" pitchFamily="34" charset="0"/>
                <a:cs typeface="Arial" panose="020B0604020202020204" pitchFamily="34" charset="0"/>
              </a:defRPr>
            </a:lvl1pPr>
          </a:lstStyle>
          <a:p>
            <a:pPr marL="0" marR="0" lvl="0" indent="0" algn="r" defTabSz="454264" rtl="0" eaLnBrk="1" fontAlgn="auto" latinLnBrk="0" hangingPunct="1">
              <a:lnSpc>
                <a:spcPct val="100000"/>
              </a:lnSpc>
              <a:spcBef>
                <a:spcPts val="0"/>
              </a:spcBef>
              <a:spcAft>
                <a:spcPts val="0"/>
              </a:spcAft>
              <a:buClrTx/>
              <a:buSzTx/>
              <a:buFontTx/>
              <a:buNone/>
              <a:tabLst/>
              <a:defRPr/>
            </a:pPr>
            <a:fld id="{C2472839-19B0-485B-8344-877C9874B623}" type="slidenum">
              <a:rPr kumimoji="0" lang="de-DE" sz="994"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454264" rtl="0" eaLnBrk="1" fontAlgn="auto" latinLnBrk="0" hangingPunct="1">
                <a:lnSpc>
                  <a:spcPct val="100000"/>
                </a:lnSpc>
                <a:spcBef>
                  <a:spcPts val="0"/>
                </a:spcBef>
                <a:spcAft>
                  <a:spcPts val="0"/>
                </a:spcAft>
                <a:buClrTx/>
                <a:buSzTx/>
                <a:buFontTx/>
                <a:buNone/>
                <a:tabLst/>
                <a:defRPr/>
              </a:pPr>
              <a:t>‹Nr.›</a:t>
            </a:fld>
            <a:endParaRPr kumimoji="0" lang="de-DE" sz="994"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Rechteck 8">
            <a:extLst>
              <a:ext uri="{FF2B5EF4-FFF2-40B4-BE49-F238E27FC236}">
                <a16:creationId xmlns:a16="http://schemas.microsoft.com/office/drawing/2014/main" id="{7604CFD0-0436-84C6-62F5-A64519878DB7}"/>
              </a:ext>
            </a:extLst>
          </p:cNvPr>
          <p:cNvSpPr>
            <a:spLocks/>
          </p:cNvSpPr>
          <p:nvPr userDrawn="1"/>
        </p:nvSpPr>
        <p:spPr>
          <a:xfrm>
            <a:off x="9719812" y="3"/>
            <a:ext cx="2519815" cy="9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4264" rtl="0" eaLnBrk="1" fontAlgn="auto" latinLnBrk="0" hangingPunct="1">
              <a:lnSpc>
                <a:spcPct val="100000"/>
              </a:lnSpc>
              <a:spcBef>
                <a:spcPts val="0"/>
              </a:spcBef>
              <a:spcAft>
                <a:spcPts val="0"/>
              </a:spcAft>
              <a:buClrTx/>
              <a:buSzTx/>
              <a:buFontTx/>
              <a:buNone/>
              <a:tabLst/>
              <a:defRPr/>
            </a:pPr>
            <a:endParaRPr kumimoji="0" lang="de-DE" sz="1795"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Grafik 6">
            <a:extLst>
              <a:ext uri="{FF2B5EF4-FFF2-40B4-BE49-F238E27FC236}">
                <a16:creationId xmlns:a16="http://schemas.microsoft.com/office/drawing/2014/main" id="{34532817-74EA-EE8E-7311-E6C24690CEB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529325" y="350854"/>
            <a:ext cx="979256" cy="193482"/>
          </a:xfrm>
          <a:prstGeom prst="rect">
            <a:avLst/>
          </a:prstGeom>
        </p:spPr>
      </p:pic>
    </p:spTree>
    <p:extLst>
      <p:ext uri="{BB962C8B-B14F-4D97-AF65-F5344CB8AC3E}">
        <p14:creationId xmlns:p14="http://schemas.microsoft.com/office/powerpoint/2010/main" val="3965226381"/>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Lst>
  <p:hf hdr="0" ftr="0" dt="0"/>
  <p:txStyles>
    <p:titleStyle>
      <a:lvl1pPr algn="l" defTabSz="906258" rtl="0" eaLnBrk="1" latinLnBrk="0" hangingPunct="1">
        <a:lnSpc>
          <a:spcPct val="90000"/>
        </a:lnSpc>
        <a:spcBef>
          <a:spcPct val="0"/>
        </a:spcBef>
        <a:buNone/>
        <a:defRPr sz="28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06258" rtl="0" eaLnBrk="1" latinLnBrk="0" hangingPunct="1">
        <a:lnSpc>
          <a:spcPct val="125000"/>
        </a:lnSpc>
        <a:spcBef>
          <a:spcPts val="992"/>
        </a:spcBef>
        <a:spcAft>
          <a:spcPts val="71"/>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679694" indent="-226566" algn="l" defTabSz="906258" rtl="0" eaLnBrk="1" latinLnBrk="0" hangingPunct="1">
        <a:lnSpc>
          <a:spcPct val="125000"/>
        </a:lnSpc>
        <a:spcBef>
          <a:spcPts val="496"/>
        </a:spcBef>
        <a:spcAft>
          <a:spcPts val="71"/>
        </a:spcAft>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1132823" indent="-226566" algn="l" defTabSz="906258" rtl="0" eaLnBrk="1" latinLnBrk="0" hangingPunct="1">
        <a:lnSpc>
          <a:spcPct val="125000"/>
        </a:lnSpc>
        <a:spcBef>
          <a:spcPts val="496"/>
        </a:spcBef>
        <a:spcAft>
          <a:spcPts val="71"/>
        </a:spcAft>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585952" indent="-226566" algn="l" defTabSz="906258" rtl="0" eaLnBrk="1" latinLnBrk="0" hangingPunct="1">
        <a:lnSpc>
          <a:spcPct val="125000"/>
        </a:lnSpc>
        <a:spcBef>
          <a:spcPts val="496"/>
        </a:spcBef>
        <a:spcAft>
          <a:spcPts val="71"/>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2039080" indent="-226566" algn="l" defTabSz="906258" rtl="0" eaLnBrk="1" latinLnBrk="0" hangingPunct="1">
        <a:lnSpc>
          <a:spcPct val="125000"/>
        </a:lnSpc>
        <a:spcBef>
          <a:spcPts val="496"/>
        </a:spcBef>
        <a:spcAft>
          <a:spcPts val="71"/>
        </a:spcAft>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5pPr>
      <a:lvl6pPr marL="2492210" indent="-226566" algn="l" defTabSz="906258" rtl="0" eaLnBrk="1" latinLnBrk="0" hangingPunct="1">
        <a:lnSpc>
          <a:spcPct val="90000"/>
        </a:lnSpc>
        <a:spcBef>
          <a:spcPts val="496"/>
        </a:spcBef>
        <a:buFont typeface="Arial" panose="020B0604020202020204" pitchFamily="34" charset="0"/>
        <a:buChar char="•"/>
        <a:defRPr sz="1784" kern="1200">
          <a:solidFill>
            <a:schemeClr val="tx1"/>
          </a:solidFill>
          <a:latin typeface="+mn-lt"/>
          <a:ea typeface="+mn-ea"/>
          <a:cs typeface="+mn-cs"/>
        </a:defRPr>
      </a:lvl6pPr>
      <a:lvl7pPr marL="2945338" indent="-226566" algn="l" defTabSz="906258" rtl="0" eaLnBrk="1" latinLnBrk="0" hangingPunct="1">
        <a:lnSpc>
          <a:spcPct val="90000"/>
        </a:lnSpc>
        <a:spcBef>
          <a:spcPts val="496"/>
        </a:spcBef>
        <a:buFont typeface="Arial" panose="020B0604020202020204" pitchFamily="34" charset="0"/>
        <a:buChar char="•"/>
        <a:defRPr sz="1784" kern="1200">
          <a:solidFill>
            <a:schemeClr val="tx1"/>
          </a:solidFill>
          <a:latin typeface="+mn-lt"/>
          <a:ea typeface="+mn-ea"/>
          <a:cs typeface="+mn-cs"/>
        </a:defRPr>
      </a:lvl7pPr>
      <a:lvl8pPr marL="3398468" indent="-226566" algn="l" defTabSz="906258" rtl="0" eaLnBrk="1" latinLnBrk="0" hangingPunct="1">
        <a:lnSpc>
          <a:spcPct val="90000"/>
        </a:lnSpc>
        <a:spcBef>
          <a:spcPts val="496"/>
        </a:spcBef>
        <a:buFont typeface="Arial" panose="020B0604020202020204" pitchFamily="34" charset="0"/>
        <a:buChar char="•"/>
        <a:defRPr sz="1784" kern="1200">
          <a:solidFill>
            <a:schemeClr val="tx1"/>
          </a:solidFill>
          <a:latin typeface="+mn-lt"/>
          <a:ea typeface="+mn-ea"/>
          <a:cs typeface="+mn-cs"/>
        </a:defRPr>
      </a:lvl8pPr>
      <a:lvl9pPr marL="3851596" indent="-226566" algn="l" defTabSz="906258" rtl="0" eaLnBrk="1" latinLnBrk="0" hangingPunct="1">
        <a:lnSpc>
          <a:spcPct val="90000"/>
        </a:lnSpc>
        <a:spcBef>
          <a:spcPts val="496"/>
        </a:spcBef>
        <a:buFont typeface="Arial" panose="020B0604020202020204" pitchFamily="34" charset="0"/>
        <a:buChar char="•"/>
        <a:defRPr sz="1784" kern="1200">
          <a:solidFill>
            <a:schemeClr val="tx1"/>
          </a:solidFill>
          <a:latin typeface="+mn-lt"/>
          <a:ea typeface="+mn-ea"/>
          <a:cs typeface="+mn-cs"/>
        </a:defRPr>
      </a:lvl9pPr>
    </p:bodyStyle>
    <p:otherStyle>
      <a:defPPr>
        <a:defRPr lang="en-US"/>
      </a:defPPr>
      <a:lvl1pPr marL="0" algn="l" defTabSz="906258" rtl="0" eaLnBrk="1" latinLnBrk="0" hangingPunct="1">
        <a:defRPr sz="1784" kern="1200">
          <a:solidFill>
            <a:schemeClr val="tx1"/>
          </a:solidFill>
          <a:latin typeface="+mn-lt"/>
          <a:ea typeface="+mn-ea"/>
          <a:cs typeface="+mn-cs"/>
        </a:defRPr>
      </a:lvl1pPr>
      <a:lvl2pPr marL="453128" algn="l" defTabSz="906258" rtl="0" eaLnBrk="1" latinLnBrk="0" hangingPunct="1">
        <a:defRPr sz="1784" kern="1200">
          <a:solidFill>
            <a:schemeClr val="tx1"/>
          </a:solidFill>
          <a:latin typeface="+mn-lt"/>
          <a:ea typeface="+mn-ea"/>
          <a:cs typeface="+mn-cs"/>
        </a:defRPr>
      </a:lvl2pPr>
      <a:lvl3pPr marL="906258" algn="l" defTabSz="906258" rtl="0" eaLnBrk="1" latinLnBrk="0" hangingPunct="1">
        <a:defRPr sz="1784" kern="1200">
          <a:solidFill>
            <a:schemeClr val="tx1"/>
          </a:solidFill>
          <a:latin typeface="+mn-lt"/>
          <a:ea typeface="+mn-ea"/>
          <a:cs typeface="+mn-cs"/>
        </a:defRPr>
      </a:lvl3pPr>
      <a:lvl4pPr marL="1359386" algn="l" defTabSz="906258" rtl="0" eaLnBrk="1" latinLnBrk="0" hangingPunct="1">
        <a:defRPr sz="1784" kern="1200">
          <a:solidFill>
            <a:schemeClr val="tx1"/>
          </a:solidFill>
          <a:latin typeface="+mn-lt"/>
          <a:ea typeface="+mn-ea"/>
          <a:cs typeface="+mn-cs"/>
        </a:defRPr>
      </a:lvl4pPr>
      <a:lvl5pPr marL="1812517" algn="l" defTabSz="906258" rtl="0" eaLnBrk="1" latinLnBrk="0" hangingPunct="1">
        <a:defRPr sz="1784" kern="1200">
          <a:solidFill>
            <a:schemeClr val="tx1"/>
          </a:solidFill>
          <a:latin typeface="+mn-lt"/>
          <a:ea typeface="+mn-ea"/>
          <a:cs typeface="+mn-cs"/>
        </a:defRPr>
      </a:lvl5pPr>
      <a:lvl6pPr marL="2265644" algn="l" defTabSz="906258" rtl="0" eaLnBrk="1" latinLnBrk="0" hangingPunct="1">
        <a:defRPr sz="1784" kern="1200">
          <a:solidFill>
            <a:schemeClr val="tx1"/>
          </a:solidFill>
          <a:latin typeface="+mn-lt"/>
          <a:ea typeface="+mn-ea"/>
          <a:cs typeface="+mn-cs"/>
        </a:defRPr>
      </a:lvl6pPr>
      <a:lvl7pPr marL="2718773" algn="l" defTabSz="906258" rtl="0" eaLnBrk="1" latinLnBrk="0" hangingPunct="1">
        <a:defRPr sz="1784" kern="1200">
          <a:solidFill>
            <a:schemeClr val="tx1"/>
          </a:solidFill>
          <a:latin typeface="+mn-lt"/>
          <a:ea typeface="+mn-ea"/>
          <a:cs typeface="+mn-cs"/>
        </a:defRPr>
      </a:lvl7pPr>
      <a:lvl8pPr marL="3171903" algn="l" defTabSz="906258" rtl="0" eaLnBrk="1" latinLnBrk="0" hangingPunct="1">
        <a:defRPr sz="1784" kern="1200">
          <a:solidFill>
            <a:schemeClr val="tx1"/>
          </a:solidFill>
          <a:latin typeface="+mn-lt"/>
          <a:ea typeface="+mn-ea"/>
          <a:cs typeface="+mn-cs"/>
        </a:defRPr>
      </a:lvl8pPr>
      <a:lvl9pPr marL="3625030" algn="l" defTabSz="906258" rtl="0" eaLnBrk="1" latinLnBrk="0" hangingPunct="1">
        <a:defRPr sz="1784"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67" userDrawn="1">
          <p15:clr>
            <a:srgbClr val="F26B43"/>
          </p15:clr>
        </p15:guide>
        <p15:guide id="2" pos="455">
          <p15:clr>
            <a:srgbClr val="F26B43"/>
          </p15:clr>
        </p15:guide>
        <p15:guide id="3" pos="7285">
          <p15:clr>
            <a:srgbClr val="F26B43"/>
          </p15:clr>
        </p15:guide>
        <p15:guide id="4" orient="horz" pos="794" userDrawn="1">
          <p15:clr>
            <a:srgbClr val="F26B43"/>
          </p15:clr>
        </p15:guide>
        <p15:guide id="5" orient="horz" pos="3855" userDrawn="1">
          <p15:clr>
            <a:srgbClr val="F26B43"/>
          </p15:clr>
        </p15:guide>
        <p15:guide id="6" pos="3742" userDrawn="1">
          <p15:clr>
            <a:srgbClr val="F26B43"/>
          </p15:clr>
        </p15:guide>
        <p15:guide id="7" pos="3968" userDrawn="1">
          <p15:clr>
            <a:srgbClr val="F26B43"/>
          </p15:clr>
        </p15:guide>
        <p15:guide id="8" pos="2494" userDrawn="1">
          <p15:clr>
            <a:srgbClr val="F26B43"/>
          </p15:clr>
        </p15:guide>
        <p15:guide id="9" pos="2835" userDrawn="1">
          <p15:clr>
            <a:srgbClr val="F26B43"/>
          </p15:clr>
        </p15:guide>
        <p15:guide id="10" pos="4875" userDrawn="1">
          <p15:clr>
            <a:srgbClr val="F26B43"/>
          </p15:clr>
        </p15:guide>
        <p15:guide id="11" pos="5216"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19816" y="180272"/>
            <a:ext cx="9359996" cy="540001"/>
          </a:xfrm>
          <a:prstGeom prst="rect">
            <a:avLst/>
          </a:prstGeom>
        </p:spPr>
        <p:txBody>
          <a:bodyPr vert="horz" lIns="0" tIns="72000" rIns="0" bIns="0" rtlCol="0" anchor="t" anchorCtr="0">
            <a:noAutofit/>
          </a:bodyPr>
          <a:lstStyle/>
          <a:p>
            <a:r>
              <a:rPr lang="de-DE" dirty="0"/>
              <a:t>Mastertitelformat bearbeiten</a:t>
            </a:r>
            <a:endParaRPr lang="en-US" dirty="0"/>
          </a:p>
        </p:txBody>
      </p:sp>
      <p:sp>
        <p:nvSpPr>
          <p:cNvPr id="3" name="Text Placeholder 2"/>
          <p:cNvSpPr>
            <a:spLocks noGrp="1"/>
          </p:cNvSpPr>
          <p:nvPr>
            <p:ph type="body" idx="1"/>
          </p:nvPr>
        </p:nvSpPr>
        <p:spPr>
          <a:xfrm>
            <a:off x="719815" y="1260475"/>
            <a:ext cx="10845123" cy="4900763"/>
          </a:xfrm>
          <a:prstGeom prst="rect">
            <a:avLst/>
          </a:prstGeom>
        </p:spPr>
        <p:txBody>
          <a:bodyPr vert="horz" lIns="0" tIns="0" rIns="0" bIns="0" rtlCol="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e Placeholder 3"/>
          <p:cNvSpPr>
            <a:spLocks noGrp="1"/>
          </p:cNvSpPr>
          <p:nvPr>
            <p:ph type="dt" sz="half" idx="2"/>
          </p:nvPr>
        </p:nvSpPr>
        <p:spPr>
          <a:xfrm>
            <a:off x="719812" y="6480270"/>
            <a:ext cx="1080000" cy="179999"/>
          </a:xfrm>
          <a:prstGeom prst="rect">
            <a:avLst/>
          </a:prstGeom>
        </p:spPr>
        <p:txBody>
          <a:bodyPr vert="horz" lIns="0" tIns="0" rIns="0" bIns="0" rtlCol="0" anchor="t" anchorCtr="0"/>
          <a:lstStyle>
            <a:lvl1pPr algn="l">
              <a:defRPr sz="994">
                <a:solidFill>
                  <a:schemeClr val="tx1">
                    <a:tint val="75000"/>
                  </a:schemeClr>
                </a:solidFill>
                <a:latin typeface="Arial" panose="020B0604020202020204" pitchFamily="34" charset="0"/>
                <a:cs typeface="Arial" panose="020B0604020202020204" pitchFamily="34" charset="0"/>
              </a:defRPr>
            </a:lvl1pPr>
          </a:lstStyle>
          <a:p>
            <a:pPr marL="0" marR="0" lvl="0" indent="0" algn="l" defTabSz="454264" rtl="0" eaLnBrk="1" fontAlgn="auto" latinLnBrk="0" hangingPunct="1">
              <a:lnSpc>
                <a:spcPct val="100000"/>
              </a:lnSpc>
              <a:spcBef>
                <a:spcPts val="0"/>
              </a:spcBef>
              <a:spcAft>
                <a:spcPts val="0"/>
              </a:spcAft>
              <a:buClrTx/>
              <a:buSzTx/>
              <a:buFontTx/>
              <a:buNone/>
              <a:tabLst/>
              <a:defRPr/>
            </a:pPr>
            <a:fld id="{CB8FF983-0BCE-4613-828A-7528CBCEACC2}" type="datetime1">
              <a:rPr kumimoji="0" lang="de-DE" sz="994"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t>18.08.2026</a:t>
            </a:fld>
            <a:endParaRPr kumimoji="0" lang="de-DE" sz="994"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5" name="Footer Placeholder 4"/>
          <p:cNvSpPr>
            <a:spLocks noGrp="1"/>
          </p:cNvSpPr>
          <p:nvPr>
            <p:ph type="ftr" sz="quarter" idx="3"/>
          </p:nvPr>
        </p:nvSpPr>
        <p:spPr>
          <a:xfrm>
            <a:off x="4054376" y="6480270"/>
            <a:ext cx="4130873" cy="179999"/>
          </a:xfrm>
          <a:prstGeom prst="rect">
            <a:avLst/>
          </a:prstGeom>
        </p:spPr>
        <p:txBody>
          <a:bodyPr vert="horz" lIns="0" tIns="0" rIns="0" bIns="0" rtlCol="0" anchor="t" anchorCtr="0"/>
          <a:lstStyle>
            <a:lvl1pPr algn="ctr">
              <a:defRPr sz="994">
                <a:solidFill>
                  <a:schemeClr val="tx1">
                    <a:tint val="75000"/>
                  </a:schemeClr>
                </a:solidFill>
                <a:latin typeface="Arial" panose="020B0604020202020204" pitchFamily="34" charset="0"/>
                <a:cs typeface="Arial" panose="020B0604020202020204" pitchFamily="34" charset="0"/>
              </a:defRPr>
            </a:lvl1pPr>
          </a:lstStyle>
          <a:p>
            <a:pPr marL="0" marR="0" lvl="0" indent="0" algn="ctr" defTabSz="454264" rtl="0" eaLnBrk="1" fontAlgn="auto" latinLnBrk="0" hangingPunct="1">
              <a:lnSpc>
                <a:spcPct val="100000"/>
              </a:lnSpc>
              <a:spcBef>
                <a:spcPts val="0"/>
              </a:spcBef>
              <a:spcAft>
                <a:spcPts val="0"/>
              </a:spcAft>
              <a:buClrTx/>
              <a:buSzTx/>
              <a:buFontTx/>
              <a:buNone/>
              <a:tabLst/>
              <a:defRPr/>
            </a:pPr>
            <a:endParaRPr kumimoji="0" lang="de-DE" sz="994"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6" name="Slide Number Placeholder 5"/>
          <p:cNvSpPr>
            <a:spLocks noGrp="1"/>
          </p:cNvSpPr>
          <p:nvPr>
            <p:ph type="sldNum" sz="quarter" idx="4"/>
          </p:nvPr>
        </p:nvSpPr>
        <p:spPr>
          <a:xfrm>
            <a:off x="10439815" y="6480271"/>
            <a:ext cx="1125123" cy="179996"/>
          </a:xfrm>
          <a:prstGeom prst="rect">
            <a:avLst/>
          </a:prstGeom>
        </p:spPr>
        <p:txBody>
          <a:bodyPr vert="horz" lIns="0" tIns="0" rIns="0" bIns="0" rtlCol="0" anchor="t" anchorCtr="0"/>
          <a:lstStyle>
            <a:lvl1pPr algn="r">
              <a:defRPr sz="994">
                <a:solidFill>
                  <a:schemeClr val="tx1">
                    <a:tint val="75000"/>
                  </a:schemeClr>
                </a:solidFill>
                <a:latin typeface="Arial" panose="020B0604020202020204" pitchFamily="34" charset="0"/>
                <a:cs typeface="Arial" panose="020B0604020202020204" pitchFamily="34" charset="0"/>
              </a:defRPr>
            </a:lvl1pPr>
          </a:lstStyle>
          <a:p>
            <a:pPr marL="0" marR="0" lvl="0" indent="0" algn="r" defTabSz="454264" rtl="0" eaLnBrk="1" fontAlgn="auto" latinLnBrk="0" hangingPunct="1">
              <a:lnSpc>
                <a:spcPct val="100000"/>
              </a:lnSpc>
              <a:spcBef>
                <a:spcPts val="0"/>
              </a:spcBef>
              <a:spcAft>
                <a:spcPts val="0"/>
              </a:spcAft>
              <a:buClrTx/>
              <a:buSzTx/>
              <a:buFontTx/>
              <a:buNone/>
              <a:tabLst/>
              <a:defRPr/>
            </a:pPr>
            <a:fld id="{C2472839-19B0-485B-8344-877C9874B623}" type="slidenum">
              <a:rPr kumimoji="0" lang="de-DE" sz="994"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454264" rtl="0" eaLnBrk="1" fontAlgn="auto" latinLnBrk="0" hangingPunct="1">
                <a:lnSpc>
                  <a:spcPct val="100000"/>
                </a:lnSpc>
                <a:spcBef>
                  <a:spcPts val="0"/>
                </a:spcBef>
                <a:spcAft>
                  <a:spcPts val="0"/>
                </a:spcAft>
                <a:buClrTx/>
                <a:buSzTx/>
                <a:buFontTx/>
                <a:buNone/>
                <a:tabLst/>
                <a:defRPr/>
              </a:pPr>
              <a:t>‹Nr.›</a:t>
            </a:fld>
            <a:endParaRPr kumimoji="0" lang="de-DE" sz="994"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90543889"/>
      </p:ext>
    </p:extLst>
  </p:cSld>
  <p:clrMap bg1="lt1" tx1="dk1" bg2="lt2" tx2="dk2" accent1="accent1" accent2="accent2" accent3="accent3" accent4="accent4" accent5="accent5" accent6="accent6" hlink="hlink" folHlink="folHlink"/>
  <p:sldLayoutIdLst>
    <p:sldLayoutId id="2147483684" r:id="rId1"/>
    <p:sldLayoutId id="2147483690" r:id="rId2"/>
    <p:sldLayoutId id="2147483688" r:id="rId3"/>
    <p:sldLayoutId id="2147483689" r:id="rId4"/>
  </p:sldLayoutIdLst>
  <p:hf hdr="0" ftr="0" dt="0"/>
  <p:txStyles>
    <p:titleStyle>
      <a:lvl1pPr algn="l" defTabSz="906258" rtl="0" eaLnBrk="1" latinLnBrk="0" hangingPunct="1">
        <a:lnSpc>
          <a:spcPct val="90000"/>
        </a:lnSpc>
        <a:spcBef>
          <a:spcPct val="0"/>
        </a:spcBef>
        <a:buNone/>
        <a:defRPr sz="28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06258" rtl="0" eaLnBrk="1" latinLnBrk="0" hangingPunct="1">
        <a:lnSpc>
          <a:spcPct val="125000"/>
        </a:lnSpc>
        <a:spcBef>
          <a:spcPts val="992"/>
        </a:spcBef>
        <a:spcAft>
          <a:spcPts val="71"/>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679694" indent="-226566" algn="l" defTabSz="906258" rtl="0" eaLnBrk="1" latinLnBrk="0" hangingPunct="1">
        <a:lnSpc>
          <a:spcPct val="125000"/>
        </a:lnSpc>
        <a:spcBef>
          <a:spcPts val="496"/>
        </a:spcBef>
        <a:spcAft>
          <a:spcPts val="71"/>
        </a:spcAft>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1132823" indent="-226566" algn="l" defTabSz="906258" rtl="0" eaLnBrk="1" latinLnBrk="0" hangingPunct="1">
        <a:lnSpc>
          <a:spcPct val="125000"/>
        </a:lnSpc>
        <a:spcBef>
          <a:spcPts val="496"/>
        </a:spcBef>
        <a:spcAft>
          <a:spcPts val="71"/>
        </a:spcAft>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585952" indent="-226566" algn="l" defTabSz="906258" rtl="0" eaLnBrk="1" latinLnBrk="0" hangingPunct="1">
        <a:lnSpc>
          <a:spcPct val="125000"/>
        </a:lnSpc>
        <a:spcBef>
          <a:spcPts val="496"/>
        </a:spcBef>
        <a:spcAft>
          <a:spcPts val="71"/>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2039080" indent="-226566" algn="l" defTabSz="906258" rtl="0" eaLnBrk="1" latinLnBrk="0" hangingPunct="1">
        <a:lnSpc>
          <a:spcPct val="125000"/>
        </a:lnSpc>
        <a:spcBef>
          <a:spcPts val="496"/>
        </a:spcBef>
        <a:spcAft>
          <a:spcPts val="71"/>
        </a:spcAft>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5pPr>
      <a:lvl6pPr marL="2492210" indent="-226566" algn="l" defTabSz="906258" rtl="0" eaLnBrk="1" latinLnBrk="0" hangingPunct="1">
        <a:lnSpc>
          <a:spcPct val="90000"/>
        </a:lnSpc>
        <a:spcBef>
          <a:spcPts val="496"/>
        </a:spcBef>
        <a:buFont typeface="Arial" panose="020B0604020202020204" pitchFamily="34" charset="0"/>
        <a:buChar char="•"/>
        <a:defRPr sz="1784" kern="1200">
          <a:solidFill>
            <a:schemeClr val="tx1"/>
          </a:solidFill>
          <a:latin typeface="+mn-lt"/>
          <a:ea typeface="+mn-ea"/>
          <a:cs typeface="+mn-cs"/>
        </a:defRPr>
      </a:lvl6pPr>
      <a:lvl7pPr marL="2945338" indent="-226566" algn="l" defTabSz="906258" rtl="0" eaLnBrk="1" latinLnBrk="0" hangingPunct="1">
        <a:lnSpc>
          <a:spcPct val="90000"/>
        </a:lnSpc>
        <a:spcBef>
          <a:spcPts val="496"/>
        </a:spcBef>
        <a:buFont typeface="Arial" panose="020B0604020202020204" pitchFamily="34" charset="0"/>
        <a:buChar char="•"/>
        <a:defRPr sz="1784" kern="1200">
          <a:solidFill>
            <a:schemeClr val="tx1"/>
          </a:solidFill>
          <a:latin typeface="+mn-lt"/>
          <a:ea typeface="+mn-ea"/>
          <a:cs typeface="+mn-cs"/>
        </a:defRPr>
      </a:lvl7pPr>
      <a:lvl8pPr marL="3398468" indent="-226566" algn="l" defTabSz="906258" rtl="0" eaLnBrk="1" latinLnBrk="0" hangingPunct="1">
        <a:lnSpc>
          <a:spcPct val="90000"/>
        </a:lnSpc>
        <a:spcBef>
          <a:spcPts val="496"/>
        </a:spcBef>
        <a:buFont typeface="Arial" panose="020B0604020202020204" pitchFamily="34" charset="0"/>
        <a:buChar char="•"/>
        <a:defRPr sz="1784" kern="1200">
          <a:solidFill>
            <a:schemeClr val="tx1"/>
          </a:solidFill>
          <a:latin typeface="+mn-lt"/>
          <a:ea typeface="+mn-ea"/>
          <a:cs typeface="+mn-cs"/>
        </a:defRPr>
      </a:lvl8pPr>
      <a:lvl9pPr marL="3851596" indent="-226566" algn="l" defTabSz="906258" rtl="0" eaLnBrk="1" latinLnBrk="0" hangingPunct="1">
        <a:lnSpc>
          <a:spcPct val="90000"/>
        </a:lnSpc>
        <a:spcBef>
          <a:spcPts val="496"/>
        </a:spcBef>
        <a:buFont typeface="Arial" panose="020B0604020202020204" pitchFamily="34" charset="0"/>
        <a:buChar char="•"/>
        <a:defRPr sz="1784" kern="1200">
          <a:solidFill>
            <a:schemeClr val="tx1"/>
          </a:solidFill>
          <a:latin typeface="+mn-lt"/>
          <a:ea typeface="+mn-ea"/>
          <a:cs typeface="+mn-cs"/>
        </a:defRPr>
      </a:lvl9pPr>
    </p:bodyStyle>
    <p:otherStyle>
      <a:defPPr>
        <a:defRPr lang="en-US"/>
      </a:defPPr>
      <a:lvl1pPr marL="0" algn="l" defTabSz="906258" rtl="0" eaLnBrk="1" latinLnBrk="0" hangingPunct="1">
        <a:defRPr sz="1784" kern="1200">
          <a:solidFill>
            <a:schemeClr val="tx1"/>
          </a:solidFill>
          <a:latin typeface="+mn-lt"/>
          <a:ea typeface="+mn-ea"/>
          <a:cs typeface="+mn-cs"/>
        </a:defRPr>
      </a:lvl1pPr>
      <a:lvl2pPr marL="453128" algn="l" defTabSz="906258" rtl="0" eaLnBrk="1" latinLnBrk="0" hangingPunct="1">
        <a:defRPr sz="1784" kern="1200">
          <a:solidFill>
            <a:schemeClr val="tx1"/>
          </a:solidFill>
          <a:latin typeface="+mn-lt"/>
          <a:ea typeface="+mn-ea"/>
          <a:cs typeface="+mn-cs"/>
        </a:defRPr>
      </a:lvl2pPr>
      <a:lvl3pPr marL="906258" algn="l" defTabSz="906258" rtl="0" eaLnBrk="1" latinLnBrk="0" hangingPunct="1">
        <a:defRPr sz="1784" kern="1200">
          <a:solidFill>
            <a:schemeClr val="tx1"/>
          </a:solidFill>
          <a:latin typeface="+mn-lt"/>
          <a:ea typeface="+mn-ea"/>
          <a:cs typeface="+mn-cs"/>
        </a:defRPr>
      </a:lvl3pPr>
      <a:lvl4pPr marL="1359386" algn="l" defTabSz="906258" rtl="0" eaLnBrk="1" latinLnBrk="0" hangingPunct="1">
        <a:defRPr sz="1784" kern="1200">
          <a:solidFill>
            <a:schemeClr val="tx1"/>
          </a:solidFill>
          <a:latin typeface="+mn-lt"/>
          <a:ea typeface="+mn-ea"/>
          <a:cs typeface="+mn-cs"/>
        </a:defRPr>
      </a:lvl4pPr>
      <a:lvl5pPr marL="1812517" algn="l" defTabSz="906258" rtl="0" eaLnBrk="1" latinLnBrk="0" hangingPunct="1">
        <a:defRPr sz="1784" kern="1200">
          <a:solidFill>
            <a:schemeClr val="tx1"/>
          </a:solidFill>
          <a:latin typeface="+mn-lt"/>
          <a:ea typeface="+mn-ea"/>
          <a:cs typeface="+mn-cs"/>
        </a:defRPr>
      </a:lvl5pPr>
      <a:lvl6pPr marL="2265644" algn="l" defTabSz="906258" rtl="0" eaLnBrk="1" latinLnBrk="0" hangingPunct="1">
        <a:defRPr sz="1784" kern="1200">
          <a:solidFill>
            <a:schemeClr val="tx1"/>
          </a:solidFill>
          <a:latin typeface="+mn-lt"/>
          <a:ea typeface="+mn-ea"/>
          <a:cs typeface="+mn-cs"/>
        </a:defRPr>
      </a:lvl6pPr>
      <a:lvl7pPr marL="2718773" algn="l" defTabSz="906258" rtl="0" eaLnBrk="1" latinLnBrk="0" hangingPunct="1">
        <a:defRPr sz="1784" kern="1200">
          <a:solidFill>
            <a:schemeClr val="tx1"/>
          </a:solidFill>
          <a:latin typeface="+mn-lt"/>
          <a:ea typeface="+mn-ea"/>
          <a:cs typeface="+mn-cs"/>
        </a:defRPr>
      </a:lvl7pPr>
      <a:lvl8pPr marL="3171903" algn="l" defTabSz="906258" rtl="0" eaLnBrk="1" latinLnBrk="0" hangingPunct="1">
        <a:defRPr sz="1784" kern="1200">
          <a:solidFill>
            <a:schemeClr val="tx1"/>
          </a:solidFill>
          <a:latin typeface="+mn-lt"/>
          <a:ea typeface="+mn-ea"/>
          <a:cs typeface="+mn-cs"/>
        </a:defRPr>
      </a:lvl8pPr>
      <a:lvl9pPr marL="3625030" algn="l" defTabSz="906258" rtl="0" eaLnBrk="1" latinLnBrk="0" hangingPunct="1">
        <a:defRPr sz="1784"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67" userDrawn="1">
          <p15:clr>
            <a:srgbClr val="F26B43"/>
          </p15:clr>
        </p15:guide>
        <p15:guide id="2" pos="455">
          <p15:clr>
            <a:srgbClr val="F26B43"/>
          </p15:clr>
        </p15:guide>
        <p15:guide id="3" pos="7285">
          <p15:clr>
            <a:srgbClr val="F26B43"/>
          </p15:clr>
        </p15:guide>
        <p15:guide id="4" orient="horz" pos="794" userDrawn="1">
          <p15:clr>
            <a:srgbClr val="F26B43"/>
          </p15:clr>
        </p15:guide>
        <p15:guide id="5" orient="horz" pos="385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9738DF78-3835-D135-ECE8-F3D67C79FBAD}"/>
              </a:ext>
            </a:extLst>
          </p:cNvPr>
          <p:cNvSpPr>
            <a:spLocks noGrp="1"/>
          </p:cNvSpPr>
          <p:nvPr>
            <p:ph type="ctrTitle"/>
          </p:nvPr>
        </p:nvSpPr>
        <p:spPr>
          <a:xfrm>
            <a:off x="1439812" y="4139999"/>
            <a:ext cx="8280000" cy="1188996"/>
          </a:xfrm>
        </p:spPr>
        <p:txBody>
          <a:bodyPr>
            <a:normAutofit/>
          </a:bodyPr>
          <a:lstStyle/>
          <a:p>
            <a:r>
              <a:rPr lang="de-DE" sz="3600" dirty="0">
                <a:solidFill>
                  <a:schemeClr val="bg1">
                    <a:lumMod val="65000"/>
                  </a:schemeClr>
                </a:solidFill>
              </a:rPr>
              <a:t>Kundenreferenz</a:t>
            </a:r>
            <a:br>
              <a:rPr lang="de-DE" sz="3600" dirty="0"/>
            </a:br>
            <a:r>
              <a:rPr lang="de-DE" dirty="0"/>
              <a:t>Witschi Electronic AG</a:t>
            </a:r>
            <a:endParaRPr lang="de-DE" sz="3600" dirty="0"/>
          </a:p>
        </p:txBody>
      </p:sp>
      <p:sp>
        <p:nvSpPr>
          <p:cNvPr id="4" name="Foliennummernplatzhalter 3">
            <a:extLst>
              <a:ext uri="{FF2B5EF4-FFF2-40B4-BE49-F238E27FC236}">
                <a16:creationId xmlns:a16="http://schemas.microsoft.com/office/drawing/2014/main" id="{13CA95A6-70D1-3A37-3013-FC2F91290AFF}"/>
              </a:ext>
            </a:extLst>
          </p:cNvPr>
          <p:cNvSpPr>
            <a:spLocks noGrp="1"/>
          </p:cNvSpPr>
          <p:nvPr>
            <p:ph type="sldNum" sz="quarter" idx="12"/>
          </p:nvPr>
        </p:nvSpPr>
        <p:spPr/>
        <p:txBody>
          <a:bodyPr/>
          <a:lstStyle/>
          <a:p>
            <a:pPr marL="0" marR="0" lvl="0" indent="0" algn="r" defTabSz="454264" rtl="0" eaLnBrk="1" fontAlgn="auto" latinLnBrk="0" hangingPunct="1">
              <a:lnSpc>
                <a:spcPct val="100000"/>
              </a:lnSpc>
              <a:spcBef>
                <a:spcPts val="0"/>
              </a:spcBef>
              <a:spcAft>
                <a:spcPts val="0"/>
              </a:spcAft>
              <a:buClrTx/>
              <a:buSzTx/>
              <a:buFontTx/>
              <a:buNone/>
              <a:tabLst/>
              <a:defRPr/>
            </a:pPr>
            <a:fld id="{C2472839-19B0-485B-8344-877C9874B623}" type="slidenum">
              <a:rPr kumimoji="0" lang="de-DE" sz="994"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454264" rtl="0" eaLnBrk="1" fontAlgn="auto" latinLnBrk="0" hangingPunct="1">
                <a:lnSpc>
                  <a:spcPct val="100000"/>
                </a:lnSpc>
                <a:spcBef>
                  <a:spcPts val="0"/>
                </a:spcBef>
                <a:spcAft>
                  <a:spcPts val="0"/>
                </a:spcAft>
                <a:buClrTx/>
                <a:buSzTx/>
                <a:buFontTx/>
                <a:buNone/>
                <a:tabLst/>
                <a:defRPr/>
              </a:pPr>
              <a:t>1</a:t>
            </a:fld>
            <a:endParaRPr kumimoji="0" lang="de-DE" sz="994"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Rechteck 8">
            <a:extLst>
              <a:ext uri="{FF2B5EF4-FFF2-40B4-BE49-F238E27FC236}">
                <a16:creationId xmlns:a16="http://schemas.microsoft.com/office/drawing/2014/main" id="{E7B63619-C429-D4D6-DD33-D364FB21AD05}"/>
              </a:ext>
            </a:extLst>
          </p:cNvPr>
          <p:cNvSpPr/>
          <p:nvPr/>
        </p:nvSpPr>
        <p:spPr>
          <a:xfrm>
            <a:off x="9719812" y="5053073"/>
            <a:ext cx="1845126" cy="1076299"/>
          </a:xfrm>
          <a:prstGeom prst="rect">
            <a:avLst/>
          </a:prstGeom>
          <a:solidFill>
            <a:schemeClr val="bg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44000" rIns="180000" bIns="0" rtlCol="0" anchor="t" anchorCtr="0"/>
          <a:lstStyle/>
          <a:p>
            <a:pPr marL="0" marR="0" lvl="0" indent="0" defTabSz="457200" rtl="0" eaLnBrk="1" fontAlgn="auto" latinLnBrk="0" hangingPunct="1">
              <a:lnSpc>
                <a:spcPct val="100000"/>
              </a:lnSpc>
              <a:spcBef>
                <a:spcPts val="0"/>
              </a:spcBef>
              <a:spcAft>
                <a:spcPts val="0"/>
              </a:spcAft>
              <a:buClrTx/>
              <a:buSzTx/>
              <a:buFontTx/>
              <a:buNone/>
              <a:tabLst/>
              <a:defRPr/>
            </a:pPr>
            <a:endParaRPr kumimoji="0" lang="de-DE" b="0"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endParaRPr>
          </a:p>
        </p:txBody>
      </p:sp>
      <p:sp>
        <p:nvSpPr>
          <p:cNvPr id="14" name="Textfeld 13">
            <a:extLst>
              <a:ext uri="{FF2B5EF4-FFF2-40B4-BE49-F238E27FC236}">
                <a16:creationId xmlns:a16="http://schemas.microsoft.com/office/drawing/2014/main" id="{47537F0B-8A5D-DF10-3001-FE8A31FF6987}"/>
              </a:ext>
            </a:extLst>
          </p:cNvPr>
          <p:cNvSpPr txBox="1"/>
          <p:nvPr/>
        </p:nvSpPr>
        <p:spPr>
          <a:xfrm>
            <a:off x="1439812" y="6310992"/>
            <a:ext cx="7552171" cy="169277"/>
          </a:xfrm>
          <a:prstGeom prst="rect">
            <a:avLst/>
          </a:prstGeom>
          <a:noFill/>
        </p:spPr>
        <p:txBody>
          <a:bodyPr wrap="square" lIns="0" tIns="0" rIns="0" bIns="0" rtlCol="0">
            <a:spAutoFit/>
          </a:bodyPr>
          <a:lstStyle/>
          <a:p>
            <a:pPr marL="0" marR="0" lvl="0" indent="0" algn="l" defTabSz="454264"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INNEO® Solutions GmbH | www.inneo.de/referenzen</a:t>
            </a:r>
          </a:p>
        </p:txBody>
      </p:sp>
      <p:sp>
        <p:nvSpPr>
          <p:cNvPr id="6" name="Textfeld 5">
            <a:extLst>
              <a:ext uri="{FF2B5EF4-FFF2-40B4-BE49-F238E27FC236}">
                <a16:creationId xmlns:a16="http://schemas.microsoft.com/office/drawing/2014/main" id="{B3FDA29E-3583-0165-CFAB-0FEA7C6C59B7}"/>
              </a:ext>
            </a:extLst>
          </p:cNvPr>
          <p:cNvSpPr txBox="1"/>
          <p:nvPr/>
        </p:nvSpPr>
        <p:spPr>
          <a:xfrm>
            <a:off x="1439812" y="2160269"/>
            <a:ext cx="2157980" cy="369332"/>
          </a:xfrm>
          <a:prstGeom prst="rect">
            <a:avLst/>
          </a:prstGeom>
          <a:noFill/>
        </p:spPr>
        <p:txBody>
          <a:bodyPr wrap="square">
            <a:spAutoFit/>
          </a:bodyPr>
          <a:lstStyle/>
          <a:p>
            <a:r>
              <a:rPr lang="de-DE" dirty="0">
                <a:latin typeface="Arial" panose="020B0604020202020204" pitchFamily="34" charset="0"/>
                <a:cs typeface="Arial" panose="020B0604020202020204" pitchFamily="34" charset="0"/>
              </a:rPr>
              <a:t>Hier Bild einfügen</a:t>
            </a:r>
          </a:p>
        </p:txBody>
      </p:sp>
      <p:pic>
        <p:nvPicPr>
          <p:cNvPr id="7" name="Grafik 6">
            <a:extLst>
              <a:ext uri="{FF2B5EF4-FFF2-40B4-BE49-F238E27FC236}">
                <a16:creationId xmlns:a16="http://schemas.microsoft.com/office/drawing/2014/main" id="{D647785D-F644-1842-6B63-E415A2D2DAE8}"/>
              </a:ext>
            </a:extLst>
          </p:cNvPr>
          <p:cNvPicPr>
            <a:picLocks noChangeAspect="1"/>
          </p:cNvPicPr>
          <p:nvPr/>
        </p:nvPicPr>
        <p:blipFill>
          <a:blip r:embed="rId3">
            <a:extLst>
              <a:ext uri="{28A0092B-C50C-407E-A947-70E740481C1C}">
                <a14:useLocalDpi xmlns:a14="http://schemas.microsoft.com/office/drawing/2010/main" val="0"/>
              </a:ext>
            </a:extLst>
          </a:blip>
          <a:srcRect l="11764" t="361" r="28154" b="-361"/>
          <a:stretch>
            <a:fillRect/>
          </a:stretch>
        </p:blipFill>
        <p:spPr>
          <a:xfrm>
            <a:off x="721062" y="714908"/>
            <a:ext cx="8280000" cy="3070723"/>
          </a:xfrm>
          <a:prstGeom prst="rect">
            <a:avLst/>
          </a:prstGeom>
          <a:ln>
            <a:noFill/>
          </a:ln>
        </p:spPr>
      </p:pic>
      <p:pic>
        <p:nvPicPr>
          <p:cNvPr id="12" name="Grafik 11">
            <a:extLst>
              <a:ext uri="{FF2B5EF4-FFF2-40B4-BE49-F238E27FC236}">
                <a16:creationId xmlns:a16="http://schemas.microsoft.com/office/drawing/2014/main" id="{ABF77263-6AFB-5F92-2E09-6FD271611C9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215924" y="5497270"/>
            <a:ext cx="1349014" cy="569115"/>
          </a:xfrm>
          <a:prstGeom prst="rect">
            <a:avLst/>
          </a:prstGeom>
        </p:spPr>
      </p:pic>
    </p:spTree>
    <p:extLst>
      <p:ext uri="{BB962C8B-B14F-4D97-AF65-F5344CB8AC3E}">
        <p14:creationId xmlns:p14="http://schemas.microsoft.com/office/powerpoint/2010/main" val="36579176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85506B-D513-0615-D2A0-B51527D6D6AD}"/>
              </a:ext>
            </a:extLst>
          </p:cNvPr>
          <p:cNvSpPr>
            <a:spLocks noGrp="1"/>
          </p:cNvSpPr>
          <p:nvPr>
            <p:ph type="title"/>
          </p:nvPr>
        </p:nvSpPr>
        <p:spPr/>
        <p:txBody>
          <a:bodyPr/>
          <a:lstStyle/>
          <a:p>
            <a:r>
              <a:rPr lang="de-DE" dirty="0"/>
              <a:t>Kundenreferenz</a:t>
            </a:r>
          </a:p>
        </p:txBody>
      </p:sp>
      <p:sp>
        <p:nvSpPr>
          <p:cNvPr id="3" name="Inhaltsplatzhalter 2">
            <a:extLst>
              <a:ext uri="{FF2B5EF4-FFF2-40B4-BE49-F238E27FC236}">
                <a16:creationId xmlns:a16="http://schemas.microsoft.com/office/drawing/2014/main" id="{C4C3CA08-63C6-579D-C448-72290ECF78CB}"/>
              </a:ext>
            </a:extLst>
          </p:cNvPr>
          <p:cNvSpPr>
            <a:spLocks noGrp="1"/>
          </p:cNvSpPr>
          <p:nvPr>
            <p:ph idx="1"/>
          </p:nvPr>
        </p:nvSpPr>
        <p:spPr>
          <a:xfrm>
            <a:off x="719813" y="1260475"/>
            <a:ext cx="6120000" cy="4900760"/>
          </a:xfrm>
        </p:spPr>
        <p:txBody>
          <a:bodyPr/>
          <a:lstStyle/>
          <a:p>
            <a:r>
              <a:rPr lang="de-DE" b="1" dirty="0"/>
              <a:t>Firmenprofil / Herausforderungen</a:t>
            </a:r>
          </a:p>
          <a:p>
            <a:r>
              <a:rPr lang="de-DE" dirty="0"/>
              <a:t>Seit mehr als 65 Jahren entwickelt und produziert Witschi Electronic für die Mess- und Prüftechnik hochwertige Geräte. Zu Beginn war das Ziel, für die Uhrenindustrie die beste Mess- und Prüftechnologie zu beliefern. Dieses Ziel wurde von Witschi Electronic in der Vergangenheit bereits erreicht und behält für eine erweiterte Zielgruppe nach wie vor seine Gültigkeit. Vom Hauptsitz Büren an der Aare aus unterhält Witschi Electronic Tochtergesellschaften in Hong Kong und Rumänien und betreut Vertretungen in über 30 Ländern weltweit. Insgesamt sind 70 Mitarbeiter für Witschi Electronic im Einsatz.</a:t>
            </a:r>
          </a:p>
        </p:txBody>
      </p:sp>
    </p:spTree>
    <p:extLst>
      <p:ext uri="{BB962C8B-B14F-4D97-AF65-F5344CB8AC3E}">
        <p14:creationId xmlns:p14="http://schemas.microsoft.com/office/powerpoint/2010/main" val="1563308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7E3D49-A032-9DE4-0446-A87AD25E3B5D}"/>
              </a:ext>
            </a:extLst>
          </p:cNvPr>
          <p:cNvSpPr>
            <a:spLocks noGrp="1"/>
          </p:cNvSpPr>
          <p:nvPr>
            <p:ph type="title"/>
          </p:nvPr>
        </p:nvSpPr>
        <p:spPr/>
        <p:txBody>
          <a:bodyPr/>
          <a:lstStyle/>
          <a:p>
            <a:r>
              <a:rPr lang="de-DE" dirty="0"/>
              <a:t>Kundenreferenz</a:t>
            </a:r>
          </a:p>
        </p:txBody>
      </p:sp>
      <p:sp>
        <p:nvSpPr>
          <p:cNvPr id="5" name="Inhaltsplatzhalter 4">
            <a:extLst>
              <a:ext uri="{FF2B5EF4-FFF2-40B4-BE49-F238E27FC236}">
                <a16:creationId xmlns:a16="http://schemas.microsoft.com/office/drawing/2014/main" id="{AB95D9F0-1A13-E21C-80D7-0B596A045FAB}"/>
              </a:ext>
            </a:extLst>
          </p:cNvPr>
          <p:cNvSpPr>
            <a:spLocks noGrp="1"/>
          </p:cNvSpPr>
          <p:nvPr>
            <p:ph idx="1"/>
          </p:nvPr>
        </p:nvSpPr>
        <p:spPr>
          <a:xfrm>
            <a:off x="719813" y="1260475"/>
            <a:ext cx="7200000" cy="4900760"/>
          </a:xfrm>
        </p:spPr>
        <p:txBody>
          <a:bodyPr/>
          <a:lstStyle/>
          <a:p>
            <a:pPr marL="0" indent="0">
              <a:buNone/>
            </a:pPr>
            <a:r>
              <a:rPr lang="de-DE" sz="1800" b="1" dirty="0"/>
              <a:t>Investitionsziele</a:t>
            </a:r>
          </a:p>
          <a:p>
            <a:pPr marL="285750" indent="-285750">
              <a:buFont typeface="Arial" panose="020B0604020202020204" pitchFamily="34" charset="0"/>
              <a:buChar char="•"/>
            </a:pPr>
            <a:r>
              <a:rPr lang="de-DE" dirty="0"/>
              <a:t>Optimierung durch effizienteres Arbeiten und nachvollziehbare Dokumentation (PTC </a:t>
            </a:r>
            <a:r>
              <a:rPr lang="de-DE" dirty="0" err="1"/>
              <a:t>Mathcad</a:t>
            </a:r>
            <a:r>
              <a:rPr lang="de-DE" dirty="0"/>
              <a:t>)</a:t>
            </a:r>
          </a:p>
          <a:p>
            <a:pPr marL="285750" indent="-285750">
              <a:buFont typeface="Arial" panose="020B0604020202020204" pitchFamily="34" charset="0"/>
              <a:buChar char="•"/>
            </a:pPr>
            <a:r>
              <a:rPr lang="de-DE" dirty="0"/>
              <a:t>Schnellere Verfügbarkeit von guten Unterlagen; Entkoppelung der Visualisierungsarbeiten von der Entwicklung</a:t>
            </a:r>
          </a:p>
        </p:txBody>
      </p:sp>
      <p:sp>
        <p:nvSpPr>
          <p:cNvPr id="3" name="Foliennummernplatzhalter 2">
            <a:extLst>
              <a:ext uri="{FF2B5EF4-FFF2-40B4-BE49-F238E27FC236}">
                <a16:creationId xmlns:a16="http://schemas.microsoft.com/office/drawing/2014/main" id="{F5F9523E-8A62-B414-1DAE-9BDC5D75487B}"/>
              </a:ext>
            </a:extLst>
          </p:cNvPr>
          <p:cNvSpPr>
            <a:spLocks noGrp="1"/>
          </p:cNvSpPr>
          <p:nvPr>
            <p:ph type="sldNum" sz="quarter" idx="12"/>
          </p:nvPr>
        </p:nvSpPr>
        <p:spPr/>
        <p:txBody>
          <a:bodyPr/>
          <a:lstStyle/>
          <a:p>
            <a:fld id="{C2472839-19B0-485B-8344-877C9874B623}" type="slidenum">
              <a:rPr lang="de-DE" smtClean="0"/>
              <a:t>3</a:t>
            </a:fld>
            <a:endParaRPr lang="de-DE"/>
          </a:p>
        </p:txBody>
      </p:sp>
    </p:spTree>
    <p:extLst>
      <p:ext uri="{BB962C8B-B14F-4D97-AF65-F5344CB8AC3E}">
        <p14:creationId xmlns:p14="http://schemas.microsoft.com/office/powerpoint/2010/main" val="3735998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C07B13-7351-E918-B731-A979113D57A3}"/>
              </a:ext>
            </a:extLst>
          </p:cNvPr>
          <p:cNvSpPr>
            <a:spLocks noGrp="1"/>
          </p:cNvSpPr>
          <p:nvPr>
            <p:ph type="title"/>
          </p:nvPr>
        </p:nvSpPr>
        <p:spPr/>
        <p:txBody>
          <a:bodyPr/>
          <a:lstStyle/>
          <a:p>
            <a:r>
              <a:rPr lang="de-DE" dirty="0"/>
              <a:t>Kundenreferenz</a:t>
            </a:r>
          </a:p>
        </p:txBody>
      </p:sp>
      <p:sp>
        <p:nvSpPr>
          <p:cNvPr id="5" name="Inhaltsplatzhalter 4">
            <a:extLst>
              <a:ext uri="{FF2B5EF4-FFF2-40B4-BE49-F238E27FC236}">
                <a16:creationId xmlns:a16="http://schemas.microsoft.com/office/drawing/2014/main" id="{66E6D96A-BB27-A1C7-33C7-5B50C1B21B9C}"/>
              </a:ext>
            </a:extLst>
          </p:cNvPr>
          <p:cNvSpPr>
            <a:spLocks noGrp="1"/>
          </p:cNvSpPr>
          <p:nvPr>
            <p:ph idx="1"/>
          </p:nvPr>
        </p:nvSpPr>
        <p:spPr>
          <a:xfrm>
            <a:off x="3239813" y="1079068"/>
            <a:ext cx="5040000" cy="5081735"/>
          </a:xfrm>
        </p:spPr>
        <p:txBody>
          <a:bodyPr/>
          <a:lstStyle/>
          <a:p>
            <a:r>
              <a:rPr lang="de-DE" dirty="0"/>
              <a:t>„Mit KeyShot können wir – und nicht nur die CAD-User – noch vor Herstellung der Prototypen auf einfache und schnelle Art und Weise eine realistische Darstellung eines neuen Gerätes inkl. Farbvarianten erzeugen.“</a:t>
            </a:r>
          </a:p>
        </p:txBody>
      </p:sp>
      <p:sp>
        <p:nvSpPr>
          <p:cNvPr id="3" name="Foliennummernplatzhalter 2">
            <a:extLst>
              <a:ext uri="{FF2B5EF4-FFF2-40B4-BE49-F238E27FC236}">
                <a16:creationId xmlns:a16="http://schemas.microsoft.com/office/drawing/2014/main" id="{C77D2524-B608-FFB4-B94D-398452C48E70}"/>
              </a:ext>
            </a:extLst>
          </p:cNvPr>
          <p:cNvSpPr>
            <a:spLocks noGrp="1"/>
          </p:cNvSpPr>
          <p:nvPr>
            <p:ph type="sldNum" sz="quarter" idx="12"/>
          </p:nvPr>
        </p:nvSpPr>
        <p:spPr/>
        <p:txBody>
          <a:bodyPr/>
          <a:lstStyle/>
          <a:p>
            <a:fld id="{C2472839-19B0-485B-8344-877C9874B623}" type="slidenum">
              <a:rPr lang="de-DE" smtClean="0"/>
              <a:t>4</a:t>
            </a:fld>
            <a:endParaRPr lang="de-DE"/>
          </a:p>
        </p:txBody>
      </p:sp>
      <p:sp>
        <p:nvSpPr>
          <p:cNvPr id="7" name="Textfeld 6">
            <a:extLst>
              <a:ext uri="{FF2B5EF4-FFF2-40B4-BE49-F238E27FC236}">
                <a16:creationId xmlns:a16="http://schemas.microsoft.com/office/drawing/2014/main" id="{AACB3FFF-DEE1-00EB-23CF-360B618682C2}"/>
              </a:ext>
            </a:extLst>
          </p:cNvPr>
          <p:cNvSpPr txBox="1"/>
          <p:nvPr/>
        </p:nvSpPr>
        <p:spPr>
          <a:xfrm>
            <a:off x="719814" y="3887692"/>
            <a:ext cx="3599998" cy="830997"/>
          </a:xfrm>
          <a:prstGeom prst="rect">
            <a:avLst/>
          </a:prstGeom>
          <a:noFill/>
        </p:spPr>
        <p:txBody>
          <a:bodyPr wrap="square" lIns="0" tIns="0" rIns="0" bIns="0" rtlCol="0" anchor="t">
            <a:spAutoFit/>
          </a:bodyPr>
          <a:lstStyle/>
          <a:p>
            <a:r>
              <a:rPr lang="de-DE" b="1" dirty="0">
                <a:latin typeface="Arial" panose="020B0604020202020204" pitchFamily="34" charset="0"/>
                <a:cs typeface="Arial" panose="020B0604020202020204" pitchFamily="34" charset="0"/>
              </a:rPr>
              <a:t>Matthias Wettstein</a:t>
            </a:r>
          </a:p>
          <a:p>
            <a:r>
              <a:rPr lang="de-DE" dirty="0">
                <a:latin typeface="Arial" panose="020B0604020202020204" pitchFamily="34" charset="0"/>
                <a:cs typeface="Arial" panose="020B0604020202020204" pitchFamily="34" charset="0"/>
              </a:rPr>
              <a:t>Senior Engineer </a:t>
            </a:r>
            <a:r>
              <a:rPr lang="de-DE" dirty="0" err="1">
                <a:latin typeface="Arial" panose="020B0604020202020204" pitchFamily="34" charset="0"/>
                <a:cs typeface="Arial" panose="020B0604020202020204" pitchFamily="34" charset="0"/>
              </a:rPr>
              <a:t>Mechanical</a:t>
            </a:r>
            <a:r>
              <a:rPr lang="de-DE" dirty="0">
                <a:latin typeface="Arial" panose="020B0604020202020204" pitchFamily="34" charset="0"/>
                <a:cs typeface="Arial" panose="020B0604020202020204" pitchFamily="34" charset="0"/>
              </a:rPr>
              <a:t> Design, Witschi Electronic AG</a:t>
            </a:r>
            <a:endParaRPr lang="en-US" b="0" dirty="0">
              <a:effectLst/>
              <a:latin typeface="Arial" panose="020B0604020202020204" pitchFamily="34" charset="0"/>
              <a:cs typeface="Arial" panose="020B0604020202020204" pitchFamily="34" charset="0"/>
            </a:endParaRPr>
          </a:p>
        </p:txBody>
      </p:sp>
      <p:sp>
        <p:nvSpPr>
          <p:cNvPr id="4" name="Rechteck 3">
            <a:extLst>
              <a:ext uri="{FF2B5EF4-FFF2-40B4-BE49-F238E27FC236}">
                <a16:creationId xmlns:a16="http://schemas.microsoft.com/office/drawing/2014/main" id="{CCE7FD24-5504-BE05-74DD-708F13DF40AB}"/>
              </a:ext>
            </a:extLst>
          </p:cNvPr>
          <p:cNvSpPr/>
          <p:nvPr/>
        </p:nvSpPr>
        <p:spPr>
          <a:xfrm>
            <a:off x="719812" y="1080269"/>
            <a:ext cx="1980000" cy="2700000"/>
          </a:xfrm>
          <a:prstGeom prst="rect">
            <a:avLst/>
          </a:prstGeom>
          <a:solidFill>
            <a:schemeClr val="bg1">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Textfeld 8">
            <a:extLst>
              <a:ext uri="{FF2B5EF4-FFF2-40B4-BE49-F238E27FC236}">
                <a16:creationId xmlns:a16="http://schemas.microsoft.com/office/drawing/2014/main" id="{1CE35A8D-7E2D-4214-04D6-747BA68A86CC}"/>
              </a:ext>
            </a:extLst>
          </p:cNvPr>
          <p:cNvSpPr txBox="1"/>
          <p:nvPr/>
        </p:nvSpPr>
        <p:spPr>
          <a:xfrm>
            <a:off x="991834" y="2107103"/>
            <a:ext cx="2157980" cy="646331"/>
          </a:xfrm>
          <a:prstGeom prst="rect">
            <a:avLst/>
          </a:prstGeom>
          <a:noFill/>
        </p:spPr>
        <p:txBody>
          <a:bodyPr wrap="square">
            <a:spAutoFit/>
          </a:bodyPr>
          <a:lstStyle/>
          <a:p>
            <a:r>
              <a:rPr lang="de-DE" dirty="0">
                <a:latin typeface="Arial" panose="020B0604020202020204" pitchFamily="34" charset="0"/>
                <a:cs typeface="Arial" panose="020B0604020202020204" pitchFamily="34" charset="0"/>
              </a:rPr>
              <a:t>Hier Portrait einfügen</a:t>
            </a:r>
          </a:p>
        </p:txBody>
      </p:sp>
      <p:pic>
        <p:nvPicPr>
          <p:cNvPr id="8" name="Grafik 7">
            <a:extLst>
              <a:ext uri="{FF2B5EF4-FFF2-40B4-BE49-F238E27FC236}">
                <a16:creationId xmlns:a16="http://schemas.microsoft.com/office/drawing/2014/main" id="{C871AD6E-062B-20B7-BEC3-FC078EC9D30C}"/>
              </a:ext>
            </a:extLst>
          </p:cNvPr>
          <p:cNvPicPr>
            <a:picLocks noChangeAspect="1"/>
          </p:cNvPicPr>
          <p:nvPr/>
        </p:nvPicPr>
        <p:blipFill>
          <a:blip r:embed="rId2">
            <a:extLst>
              <a:ext uri="{28A0092B-C50C-407E-A947-70E740481C1C}">
                <a14:useLocalDpi xmlns:a14="http://schemas.microsoft.com/office/drawing/2010/main" val="0"/>
              </a:ext>
            </a:extLst>
          </a:blip>
          <a:srcRect l="682" r="682"/>
          <a:stretch/>
        </p:blipFill>
        <p:spPr>
          <a:xfrm>
            <a:off x="717897" y="1079969"/>
            <a:ext cx="1980001" cy="2700599"/>
          </a:xfrm>
          <a:prstGeom prst="rect">
            <a:avLst/>
          </a:prstGeom>
        </p:spPr>
      </p:pic>
    </p:spTree>
    <p:extLst>
      <p:ext uri="{BB962C8B-B14F-4D97-AF65-F5344CB8AC3E}">
        <p14:creationId xmlns:p14="http://schemas.microsoft.com/office/powerpoint/2010/main" val="2289193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D519F7F1-51FF-C986-E965-7E80A3AFE3C6}"/>
              </a:ext>
            </a:extLst>
          </p:cNvPr>
          <p:cNvSpPr/>
          <p:nvPr/>
        </p:nvSpPr>
        <p:spPr>
          <a:xfrm>
            <a:off x="719812" y="5064594"/>
            <a:ext cx="9686180" cy="1161254"/>
          </a:xfrm>
          <a:prstGeom prst="rect">
            <a:avLst/>
          </a:prstGeom>
          <a:solidFill>
            <a:srgbClr val="CED3D9"/>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9485506B-D513-0615-D2A0-B51527D6D6AD}"/>
              </a:ext>
            </a:extLst>
          </p:cNvPr>
          <p:cNvSpPr>
            <a:spLocks noGrp="1"/>
          </p:cNvSpPr>
          <p:nvPr>
            <p:ph type="title"/>
          </p:nvPr>
        </p:nvSpPr>
        <p:spPr/>
        <p:txBody>
          <a:bodyPr/>
          <a:lstStyle/>
          <a:p>
            <a:r>
              <a:rPr lang="de-DE" dirty="0"/>
              <a:t>Kundenreferenz</a:t>
            </a:r>
          </a:p>
        </p:txBody>
      </p:sp>
      <p:sp>
        <p:nvSpPr>
          <p:cNvPr id="3" name="Inhaltsplatzhalter 2">
            <a:extLst>
              <a:ext uri="{FF2B5EF4-FFF2-40B4-BE49-F238E27FC236}">
                <a16:creationId xmlns:a16="http://schemas.microsoft.com/office/drawing/2014/main" id="{C4C3CA08-63C6-579D-C448-72290ECF78CB}"/>
              </a:ext>
            </a:extLst>
          </p:cNvPr>
          <p:cNvSpPr>
            <a:spLocks noGrp="1"/>
          </p:cNvSpPr>
          <p:nvPr>
            <p:ph idx="1"/>
          </p:nvPr>
        </p:nvSpPr>
        <p:spPr>
          <a:xfrm>
            <a:off x="719812" y="1260475"/>
            <a:ext cx="10799811" cy="3599794"/>
          </a:xfrm>
        </p:spPr>
        <p:txBody>
          <a:bodyPr/>
          <a:lstStyle/>
          <a:p>
            <a:r>
              <a:rPr lang="de-DE" b="1" dirty="0"/>
              <a:t>Ergebnisse und Nutzen</a:t>
            </a:r>
          </a:p>
          <a:p>
            <a:pPr marL="285750" indent="-285750">
              <a:buFont typeface="Arial" panose="020B0604020202020204" pitchFamily="34" charset="0"/>
              <a:buChar char="•"/>
            </a:pPr>
            <a:r>
              <a:rPr lang="de-DE" dirty="0"/>
              <a:t>PTC </a:t>
            </a:r>
            <a:r>
              <a:rPr lang="de-DE" dirty="0" err="1"/>
              <a:t>Mathcad</a:t>
            </a:r>
            <a:r>
              <a:rPr lang="de-DE" dirty="0"/>
              <a:t>: Die übersichtliche Darstellungsart erfordert keine zusätzliche Darstellung der Berechnungsergebnisse. Das ist auch hilfreich, wenn man Jahre später die Berechnung nachvollziehen will. Hier dürfte mindestens ein Drittel der Zeit gegenüber einer Excel (Berechnung)/Word (Bericht) Lösung eingespart werden.</a:t>
            </a:r>
          </a:p>
          <a:p>
            <a:pPr marL="285750" indent="-285750">
              <a:buFont typeface="Arial" panose="020B0604020202020204" pitchFamily="34" charset="0"/>
              <a:buChar char="•"/>
            </a:pPr>
            <a:r>
              <a:rPr lang="de-DE" dirty="0"/>
              <a:t>KeyShot: Die CAD-unabhängige Visualisierung kann auch von Marketingmitarbeitern durchgeführt werden. Damit halbiert sich de facto der Zeitaufwand für dieselbe Visualisierung. Weiter erfordert die sehr intuitive Bedieneroberfläche null Aufwand in Ausbildung und auch wenn man längere Zeit nicht damit gearbeitet hat, findet man sich schnell wieder zurecht.</a:t>
            </a:r>
            <a:endParaRPr lang="de-DE" b="1" dirty="0"/>
          </a:p>
        </p:txBody>
      </p:sp>
      <p:sp>
        <p:nvSpPr>
          <p:cNvPr id="5" name="Textfeld 4">
            <a:extLst>
              <a:ext uri="{FF2B5EF4-FFF2-40B4-BE49-F238E27FC236}">
                <a16:creationId xmlns:a16="http://schemas.microsoft.com/office/drawing/2014/main" id="{59300D0D-93E4-6487-8F7B-B4BE2C034CA5}"/>
              </a:ext>
            </a:extLst>
          </p:cNvPr>
          <p:cNvSpPr txBox="1"/>
          <p:nvPr/>
        </p:nvSpPr>
        <p:spPr>
          <a:xfrm>
            <a:off x="899812" y="5192273"/>
            <a:ext cx="9540000" cy="1107996"/>
          </a:xfrm>
          <a:prstGeom prst="rect">
            <a:avLst/>
          </a:prstGeom>
          <a:noFill/>
        </p:spPr>
        <p:txBody>
          <a:bodyPr wrap="square" rtlCol="0">
            <a:spAutoFit/>
          </a:bodyPr>
          <a:lstStyle/>
          <a:p>
            <a:r>
              <a:rPr lang="de-DE" sz="1600" b="1" dirty="0">
                <a:latin typeface="Arial" panose="020B0604020202020204" pitchFamily="34" charset="0"/>
                <a:cs typeface="Arial" panose="020B0604020202020204" pitchFamily="34" charset="0"/>
              </a:rPr>
              <a:t>Direktkontakt</a:t>
            </a:r>
          </a:p>
          <a:p>
            <a:r>
              <a:rPr lang="de-DE" sz="1600" dirty="0">
                <a:latin typeface="Arial" panose="020B0604020202020204" pitchFamily="34" charset="0"/>
                <a:cs typeface="Arial" panose="020B0604020202020204" pitchFamily="34" charset="0"/>
              </a:rPr>
              <a:t>Sie wünschen weitere Informationen zu dieser Referenz? Unser Kunde gibt Ihnen gerne auch direkt</a:t>
            </a:r>
            <a:br>
              <a:rPr lang="de-DE" sz="1600" dirty="0">
                <a:latin typeface="Arial" panose="020B0604020202020204" pitchFamily="34" charset="0"/>
                <a:cs typeface="Arial" panose="020B0604020202020204" pitchFamily="34" charset="0"/>
              </a:rPr>
            </a:br>
            <a:r>
              <a:rPr lang="de-DE" sz="1600" dirty="0">
                <a:latin typeface="Arial" panose="020B0604020202020204" pitchFamily="34" charset="0"/>
                <a:cs typeface="Arial" panose="020B0604020202020204" pitchFamily="34" charset="0"/>
              </a:rPr>
              <a:t>Auskunft. Fragen Sie uns einfach nach den Kontaktdaten: </a:t>
            </a:r>
            <a:r>
              <a:rPr lang="de-DE" sz="1600" b="1" dirty="0">
                <a:latin typeface="Arial" panose="020B0604020202020204" pitchFamily="34" charset="0"/>
                <a:cs typeface="Arial" panose="020B0604020202020204" pitchFamily="34" charset="0"/>
              </a:rPr>
              <a:t>INNEO </a:t>
            </a:r>
            <a:r>
              <a:rPr lang="de-DE" sz="1600" b="1" dirty="0" err="1">
                <a:latin typeface="Arial" panose="020B0604020202020204" pitchFamily="34" charset="0"/>
                <a:cs typeface="Arial" panose="020B0604020202020204" pitchFamily="34" charset="0"/>
              </a:rPr>
              <a:t>Infocenter</a:t>
            </a:r>
            <a:r>
              <a:rPr lang="de-DE" sz="1600" b="1" dirty="0">
                <a:latin typeface="Arial" panose="020B0604020202020204" pitchFamily="34" charset="0"/>
                <a:cs typeface="Arial" panose="020B0604020202020204" pitchFamily="34" charset="0"/>
              </a:rPr>
              <a:t>, E-Mail: ic@inneo.com</a:t>
            </a:r>
          </a:p>
          <a:p>
            <a:endParaRPr lang="de-D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25993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INNEO Kopfzeile weiß">
  <a:themeElements>
    <a:clrScheme name="INNEO CD">
      <a:dk1>
        <a:sysClr val="windowText" lastClr="000000"/>
      </a:dk1>
      <a:lt1>
        <a:sysClr val="window" lastClr="FFFFFF"/>
      </a:lt1>
      <a:dk2>
        <a:srgbClr val="000000"/>
      </a:dk2>
      <a:lt2>
        <a:srgbClr val="CED3D9"/>
      </a:lt2>
      <a:accent1>
        <a:srgbClr val="003056"/>
      </a:accent1>
      <a:accent2>
        <a:srgbClr val="DD0B2F"/>
      </a:accent2>
      <a:accent3>
        <a:srgbClr val="5E4391"/>
      </a:accent3>
      <a:accent4>
        <a:srgbClr val="E6AF40"/>
      </a:accent4>
      <a:accent5>
        <a:srgbClr val="42BC85"/>
      </a:accent5>
      <a:accent6>
        <a:srgbClr val="1DB5B5"/>
      </a:accent6>
      <a:hlink>
        <a:srgbClr val="A80F2A"/>
      </a:hlink>
      <a:folHlink>
        <a:srgbClr val="A80F2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INNEO Kopfzeile blau">
  <a:themeElements>
    <a:clrScheme name="INNEO CD">
      <a:dk1>
        <a:sysClr val="windowText" lastClr="000000"/>
      </a:dk1>
      <a:lt1>
        <a:sysClr val="window" lastClr="FFFFFF"/>
      </a:lt1>
      <a:dk2>
        <a:srgbClr val="000000"/>
      </a:dk2>
      <a:lt2>
        <a:srgbClr val="CED3D9"/>
      </a:lt2>
      <a:accent1>
        <a:srgbClr val="003056"/>
      </a:accent1>
      <a:accent2>
        <a:srgbClr val="DD0B2F"/>
      </a:accent2>
      <a:accent3>
        <a:srgbClr val="5E4391"/>
      </a:accent3>
      <a:accent4>
        <a:srgbClr val="E6AF40"/>
      </a:accent4>
      <a:accent5>
        <a:srgbClr val="42BC85"/>
      </a:accent5>
      <a:accent6>
        <a:srgbClr val="1DB5B5"/>
      </a:accent6>
      <a:hlink>
        <a:srgbClr val="A80F2A"/>
      </a:hlink>
      <a:folHlink>
        <a:srgbClr val="A80F2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3.xml><?xml version="1.0" encoding="utf-8"?>
<a:theme xmlns:a="http://schemas.openxmlformats.org/drawingml/2006/main" name="INNEO ohne Kopfzeile weiß">
  <a:themeElements>
    <a:clrScheme name="INNEO CD">
      <a:dk1>
        <a:sysClr val="windowText" lastClr="000000"/>
      </a:dk1>
      <a:lt1>
        <a:sysClr val="window" lastClr="FFFFFF"/>
      </a:lt1>
      <a:dk2>
        <a:srgbClr val="000000"/>
      </a:dk2>
      <a:lt2>
        <a:srgbClr val="CED3D9"/>
      </a:lt2>
      <a:accent1>
        <a:srgbClr val="003056"/>
      </a:accent1>
      <a:accent2>
        <a:srgbClr val="DD0B2F"/>
      </a:accent2>
      <a:accent3>
        <a:srgbClr val="5E4391"/>
      </a:accent3>
      <a:accent4>
        <a:srgbClr val="E6AF40"/>
      </a:accent4>
      <a:accent5>
        <a:srgbClr val="42BC85"/>
      </a:accent5>
      <a:accent6>
        <a:srgbClr val="1DB5B5"/>
      </a:accent6>
      <a:hlink>
        <a:srgbClr val="A80F2A"/>
      </a:hlink>
      <a:folHlink>
        <a:srgbClr val="A80F2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4.xml><?xml version="1.0" encoding="utf-8"?>
<a:theme xmlns:a="http://schemas.openxmlformats.org/drawingml/2006/main" name="4_INNEO Titel">
  <a:themeElements>
    <a:clrScheme name="INNEO CD">
      <a:dk1>
        <a:sysClr val="windowText" lastClr="000000"/>
      </a:dk1>
      <a:lt1>
        <a:sysClr val="window" lastClr="FFFFFF"/>
      </a:lt1>
      <a:dk2>
        <a:srgbClr val="000000"/>
      </a:dk2>
      <a:lt2>
        <a:srgbClr val="CED3D9"/>
      </a:lt2>
      <a:accent1>
        <a:srgbClr val="003056"/>
      </a:accent1>
      <a:accent2>
        <a:srgbClr val="DD0B2F"/>
      </a:accent2>
      <a:accent3>
        <a:srgbClr val="5E4391"/>
      </a:accent3>
      <a:accent4>
        <a:srgbClr val="E6AF40"/>
      </a:accent4>
      <a:accent5>
        <a:srgbClr val="42BC85"/>
      </a:accent5>
      <a:accent6>
        <a:srgbClr val="1DB5B5"/>
      </a:accent6>
      <a:hlink>
        <a:srgbClr val="A80F2A"/>
      </a:hlink>
      <a:folHlink>
        <a:srgbClr val="A80F2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5.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87EAC2601C21C842B685F62A509C7005" ma:contentTypeVersion="19" ma:contentTypeDescription="Ein neues Dokument erstellen." ma:contentTypeScope="" ma:versionID="a8697c45520c4931fc62b7228cb15bd2">
  <xsd:schema xmlns:xsd="http://www.w3.org/2001/XMLSchema" xmlns:xs="http://www.w3.org/2001/XMLSchema" xmlns:p="http://schemas.microsoft.com/office/2006/metadata/properties" xmlns:ns2="c389ea64-78a1-4579-9afb-223d62c0e390" xmlns:ns3="690cdc87-a85f-4016-9332-e04b9e772b65" targetNamespace="http://schemas.microsoft.com/office/2006/metadata/properties" ma:root="true" ma:fieldsID="deacd8e87a4f7cd015a29d95b3e363b9" ns2:_="" ns3:_="">
    <xsd:import namespace="c389ea64-78a1-4579-9afb-223d62c0e390"/>
    <xsd:import namespace="690cdc87-a85f-4016-9332-e04b9e772b65"/>
    <xsd:element name="properties">
      <xsd:complexType>
        <xsd:sequence>
          <xsd:element name="documentManagement">
            <xsd:complexType>
              <xsd:all>
                <xsd:element ref="ns2:Bereich" minOccurs="0"/>
                <xsd:element ref="ns2:Stand" minOccurs="0"/>
                <xsd:element ref="ns2:Show" minOccurs="0"/>
                <xsd:element ref="ns2:_dlc_DocId" minOccurs="0"/>
                <xsd:element ref="ns2:_dlc_DocIdUrl" minOccurs="0"/>
                <xsd:element ref="ns2:_dlc_DocIdPersistId" minOccurs="0"/>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389ea64-78a1-4579-9afb-223d62c0e390" elementFormDefault="qualified">
    <xsd:import namespace="http://schemas.microsoft.com/office/2006/documentManagement/types"/>
    <xsd:import namespace="http://schemas.microsoft.com/office/infopath/2007/PartnerControls"/>
    <xsd:element name="Bereich" ma:index="8" nillable="true" ma:displayName="Bereich" ma:format="Dropdown" ma:internalName="Bereich" ma:readOnly="false">
      <xsd:simpleType>
        <xsd:union memberTypes="dms:Text">
          <xsd:simpleType>
            <xsd:restriction base="dms:Choice">
              <xsd:enumeration value="01 Neue Firmenpräsentation"/>
              <xsd:enumeration value="02 GENIUS TOOLS"/>
              <xsd:enumeration value="03 Präsentation für INNEO Trainings"/>
              <xsd:enumeration value="04 PLMElite"/>
              <xsd:enumeration value="05 Allgemein"/>
              <xsd:enumeration value="06 Bei Kunden vor Ort"/>
              <xsd:enumeration value="07 PDS-Strategie"/>
              <xsd:enumeration value="08 Creo"/>
              <xsd:enumeration value="09 GENIUS TOOLS"/>
              <xsd:enumeration value="10 Projektmanagement"/>
              <xsd:enumeration value="11 Training"/>
            </xsd:restriction>
          </xsd:simpleType>
        </xsd:union>
      </xsd:simpleType>
    </xsd:element>
    <xsd:element name="Stand" ma:index="9" nillable="true" ma:displayName="Stand" ma:internalName="Stand" ma:readOnly="false">
      <xsd:simpleType>
        <xsd:restriction base="dms:Text">
          <xsd:maxLength value="255"/>
        </xsd:restriction>
      </xsd:simpleType>
    </xsd:element>
    <xsd:element name="Show" ma:index="10" nillable="true" ma:displayName="Show" ma:default="1" ma:internalName="Show" ma:readOnly="false">
      <xsd:simpleType>
        <xsd:restriction base="dms:Boolean"/>
      </xsd:simpleType>
    </xsd:element>
    <xsd:element name="_dlc_DocId" ma:index="11" nillable="true" ma:displayName="Wert der Dokument-ID" ma:description="Der Wert der diesem Element zugewiesenen Dokument-ID." ma:internalName="_dlc_DocId" ma:readOnly="false">
      <xsd:simpleType>
        <xsd:restriction base="dms:Text"/>
      </xsd:simpleType>
    </xsd:element>
    <xsd:element name="_dlc_DocIdUrl" ma:index="12" nillable="true" ma:displayName="Dokument-ID" ma:description="Permanenter Hyperlink zu diesem Dokument." ma:format="Hyperlink" ma:hidden="true" ma:internalName="_dlc_DocIdUrl"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3" nillable="true" ma:displayName="Beständige ID" ma:description="ID beim Hinzufügen beibehalten." ma:hidden="true" ma:internalName="_dlc_DocIdPersistId" ma:readOnly="false">
      <xsd:simpleType>
        <xsd:restriction base="dms:Boolean"/>
      </xsd:simpleType>
    </xsd:element>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lcf76f155ced4ddcb4097134ff3c332f" ma:index="19" nillable="true" ma:taxonomy="true" ma:internalName="lcf76f155ced4ddcb4097134ff3c332f" ma:taxonomyFieldName="MediaServiceImageTags" ma:displayName="Bildmarkierungen" ma:readOnly="false" ma:fieldId="{5cf76f15-5ced-4ddc-b409-7134ff3c332f}" ma:taxonomyMulti="true" ma:sspId="bb796fde-a070-41b7-bdf8-99ba1efe8e36" ma:termSetId="09814cd3-568e-fe90-9814-8d621ff8fb84" ma:anchorId="fba54fb3-c3e1-fe81-a776-ca4b69148c4d" ma:open="true" ma:isKeyword="false">
      <xsd:complexType>
        <xsd:sequence>
          <xsd:element ref="pc:Terms" minOccurs="0" maxOccurs="1"/>
        </xsd:sequence>
      </xsd:complexType>
    </xsd:element>
    <xsd:element name="MediaServiceDateTaken" ma:index="21" nillable="true" ma:displayName="MediaServiceDateTaken" ma:hidden="true" ma:indexed="true" ma:internalName="MediaServiceDateTaken" ma:readOnly="true">
      <xsd:simpleType>
        <xsd:restriction base="dms:Text"/>
      </xsd:simple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90cdc87-a85f-4016-9332-e04b9e772b65"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a49a31b4-b784-4036-8f5c-b9badd7a6fea}" ma:internalName="TaxCatchAll" ma:showField="CatchAllData" ma:web="690cdc87-a85f-4016-9332-e04b9e772b6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Bereich xmlns="c389ea64-78a1-4579-9afb-223d62c0e390" xsi:nil="true"/>
    <_dlc_DocIdPersistId xmlns="c389ea64-78a1-4579-9afb-223d62c0e390" xsi:nil="true"/>
    <_dlc_DocIdUrl xmlns="c389ea64-78a1-4579-9afb-223d62c0e390">
      <Url xsi:nil="true"/>
      <Description xsi:nil="true"/>
    </_dlc_DocIdUrl>
    <Stand xmlns="c389ea64-78a1-4579-9afb-223d62c0e390">23.09.2024</Stand>
    <lcf76f155ced4ddcb4097134ff3c332f xmlns="c389ea64-78a1-4579-9afb-223d62c0e390">
      <Terms xmlns="http://schemas.microsoft.com/office/infopath/2007/PartnerControls"/>
    </lcf76f155ced4ddcb4097134ff3c332f>
    <Show xmlns="c389ea64-78a1-4579-9afb-223d62c0e390">true</Show>
    <_dlc_DocId xmlns="c389ea64-78a1-4579-9afb-223d62c0e390" xsi:nil="true"/>
    <TaxCatchAll xmlns="690cdc87-a85f-4016-9332-e04b9e772b6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7E44D32-7CDC-406F-A4E9-7BECA9C60E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389ea64-78a1-4579-9afb-223d62c0e390"/>
    <ds:schemaRef ds:uri="690cdc87-a85f-4016-9332-e04b9e772b6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9CC2771-2A01-458A-AD71-C8C9D987BD2A}">
  <ds:schemaRefs>
    <ds:schemaRef ds:uri="http://purl.org/dc/terms/"/>
    <ds:schemaRef ds:uri="http://schemas.openxmlformats.org/package/2006/metadata/core-properties"/>
    <ds:schemaRef ds:uri="http://purl.org/dc/dcmitype/"/>
    <ds:schemaRef ds:uri="http://schemas.microsoft.com/office/infopath/2007/PartnerControls"/>
    <ds:schemaRef ds:uri="690cdc87-a85f-4016-9332-e04b9e772b65"/>
    <ds:schemaRef ds:uri="http://schemas.microsoft.com/office/2006/documentManagement/types"/>
    <ds:schemaRef ds:uri="http://schemas.microsoft.com/office/2006/metadata/properties"/>
    <ds:schemaRef ds:uri="http://purl.org/dc/elements/1.1/"/>
    <ds:schemaRef ds:uri="c389ea64-78a1-4579-9afb-223d62c0e390"/>
    <ds:schemaRef ds:uri="http://www.w3.org/XML/1998/namespace"/>
  </ds:schemaRefs>
</ds:datastoreItem>
</file>

<file path=customXml/itemProps3.xml><?xml version="1.0" encoding="utf-8"?>
<ds:datastoreItem xmlns:ds="http://schemas.openxmlformats.org/officeDocument/2006/customXml" ds:itemID="{F48322C1-B85B-47FF-ACF9-D209EFB8012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0</TotalTime>
  <Words>339</Words>
  <Application>Microsoft Office PowerPoint</Application>
  <PresentationFormat>Benutzerdefiniert</PresentationFormat>
  <Paragraphs>26</Paragraphs>
  <Slides>5</Slides>
  <Notes>1</Notes>
  <HiddenSlides>0</HiddenSlides>
  <MMClips>0</MMClips>
  <ScaleCrop>false</ScaleCrop>
  <HeadingPairs>
    <vt:vector size="6" baseType="variant">
      <vt:variant>
        <vt:lpstr>Verwendete Schriftarten</vt:lpstr>
      </vt:variant>
      <vt:variant>
        <vt:i4>2</vt:i4>
      </vt:variant>
      <vt:variant>
        <vt:lpstr>Design</vt:lpstr>
      </vt:variant>
      <vt:variant>
        <vt:i4>4</vt:i4>
      </vt:variant>
      <vt:variant>
        <vt:lpstr>Folientitel</vt:lpstr>
      </vt:variant>
      <vt:variant>
        <vt:i4>5</vt:i4>
      </vt:variant>
    </vt:vector>
  </HeadingPairs>
  <TitlesOfParts>
    <vt:vector size="11" baseType="lpstr">
      <vt:lpstr>Arial</vt:lpstr>
      <vt:lpstr>Calibri</vt:lpstr>
      <vt:lpstr>INNEO Kopfzeile weiß</vt:lpstr>
      <vt:lpstr>INNEO Kopfzeile blau</vt:lpstr>
      <vt:lpstr>INNEO ohne Kopfzeile weiß</vt:lpstr>
      <vt:lpstr>4_INNEO Titel</vt:lpstr>
      <vt:lpstr>Kundenreferenz Witschi Electronic AG</vt:lpstr>
      <vt:lpstr>Kundenreferenz</vt:lpstr>
      <vt:lpstr>Kundenreferenz</vt:lpstr>
      <vt:lpstr>Kundenreferenz</vt:lpstr>
      <vt:lpstr>Kundenreferenz</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Kurz, Stephan</dc:creator>
  <cp:lastModifiedBy>Fuchs, Daniela</cp:lastModifiedBy>
  <cp:revision>18</cp:revision>
  <dcterms:created xsi:type="dcterms:W3CDTF">2024-03-04T05:31:55Z</dcterms:created>
  <dcterms:modified xsi:type="dcterms:W3CDTF">2026-08-18T11:49:38Z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0x01010087EAC2601C21C842B685F62A509C7005</vt:lpwstr>
  </property>
  <property fmtid="{D5CDD505-2E9C-101B-9397-08002B2CF9AE}" pid="3" name="MediaServiceImageTags">
    <vt:lpwstr/>
  </property>
</Properties>
</file>